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3" r:id="rId4"/>
    <p:sldId id="274" r:id="rId5"/>
    <p:sldId id="262" r:id="rId6"/>
    <p:sldId id="261" r:id="rId7"/>
    <p:sldId id="256" r:id="rId8"/>
    <p:sldId id="272" r:id="rId9"/>
    <p:sldId id="273" r:id="rId10"/>
    <p:sldId id="270" r:id="rId11"/>
    <p:sldId id="271" r:id="rId12"/>
    <p:sldId id="269" r:id="rId13"/>
    <p:sldId id="257" r:id="rId14"/>
    <p:sldId id="264" r:id="rId15"/>
    <p:sldId id="265" r:id="rId16"/>
    <p:sldId id="268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9" autoAdjust="0"/>
  </p:normalViewPr>
  <p:slideViewPr>
    <p:cSldViewPr snapToGrid="0">
      <p:cViewPr varScale="1">
        <p:scale>
          <a:sx n="110" d="100"/>
          <a:sy n="110" d="100"/>
        </p:scale>
        <p:origin x="162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7E6-C806-4D02-A96A-6D3836219F9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7BEE-C05A-45D3-B579-DF6BAF5F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6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7E6-C806-4D02-A96A-6D3836219F9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7BEE-C05A-45D3-B579-DF6BAF5F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9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7E6-C806-4D02-A96A-6D3836219F9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7BEE-C05A-45D3-B579-DF6BAF5F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0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7E6-C806-4D02-A96A-6D3836219F9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7BEE-C05A-45D3-B579-DF6BAF5F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6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7E6-C806-4D02-A96A-6D3836219F9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7BEE-C05A-45D3-B579-DF6BAF5F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9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7E6-C806-4D02-A96A-6D3836219F9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7BEE-C05A-45D3-B579-DF6BAF5F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7E6-C806-4D02-A96A-6D3836219F9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7BEE-C05A-45D3-B579-DF6BAF5F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7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7E6-C806-4D02-A96A-6D3836219F9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7BEE-C05A-45D3-B579-DF6BAF5F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3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7E6-C806-4D02-A96A-6D3836219F9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7BEE-C05A-45D3-B579-DF6BAF5F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2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7E6-C806-4D02-A96A-6D3836219F9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7BEE-C05A-45D3-B579-DF6BAF5F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5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4C7E6-C806-4D02-A96A-6D3836219F9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B7BEE-C05A-45D3-B579-DF6BAF5F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0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4C7E6-C806-4D02-A96A-6D3836219F98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B7BEE-C05A-45D3-B579-DF6BAF5F2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4389940-50FA-4417-BEA4-F623A6822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8D08FCF-142B-49E3-A39D-CF25E5CB2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0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77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ED720F6-39E3-439A-BB5D-9CD40BAA9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0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96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ADB4C98-3083-4907-B571-38BC4437A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93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29FF6D0-CD0C-4441-8F22-FFD93FBD1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98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95722D5-C46B-403E-9A9E-F7741E2FB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27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C701B73-ADC6-4332-AE98-D361EFCC7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94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B5E6AAE-6D01-4340-B038-0A1F80F10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96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11E3098-B380-49B7-AE60-295D25375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7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31EA731-B00C-4E09-9271-91DB292F9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1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4A43A2D-4AFE-48B8-99BA-4F22A1AAA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4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ABB1E5D-182A-4B18-86A8-9DF395297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673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3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2DF3CB5-23E2-429B-BCFF-1A67C68DB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904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5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F05D797-1F48-4F9E-91C2-1E411AEF2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4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5DC3DD4-351D-46C4-9A9A-BD4BCAF06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673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2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AFB17C7-DB5D-4A9C-B2E4-E2EA97A93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0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1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1FDABEFC-3D59-44D1-A70F-732F1D177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241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8714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Office PowerPoint</Application>
  <PresentationFormat>นำเสนอทางหน้าจอ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อัญชลี พูลอนันต์</dc:creator>
  <cp:lastModifiedBy>อัญชลี พูลอนันต์</cp:lastModifiedBy>
  <cp:revision>3</cp:revision>
  <dcterms:created xsi:type="dcterms:W3CDTF">2020-10-14T02:14:57Z</dcterms:created>
  <dcterms:modified xsi:type="dcterms:W3CDTF">2020-10-14T02:40:38Z</dcterms:modified>
</cp:coreProperties>
</file>