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2271"/>
    <a:srgbClr val="420DD9"/>
    <a:srgbClr val="8B2BF5"/>
    <a:srgbClr val="E7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2" d="100"/>
          <a:sy n="262" d="100"/>
        </p:scale>
        <p:origin x="186" y="-12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DF4-EB8A-471A-B98E-8EF9C047E7C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5376-14F3-4037-BE23-5C612E272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saraban-NRT-pakphanang@led.mail.go.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630DC1-FD57-431D-9D5A-0F90FFD79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259" r="3299" b="1767"/>
          <a:stretch/>
        </p:blipFill>
        <p:spPr>
          <a:xfrm rot="16200000">
            <a:off x="-1451075" y="1451073"/>
            <a:ext cx="9906002" cy="7003852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, ท้องฟ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309BB9E-35BF-4D42-8D7E-7083FA8E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7812" r="23934" b="12781"/>
          <a:stretch/>
        </p:blipFill>
        <p:spPr>
          <a:xfrm>
            <a:off x="5339018" y="139371"/>
            <a:ext cx="1623060" cy="907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B777F4D-B0F9-4339-8EDA-192EB5BED223}"/>
              </a:ext>
            </a:extLst>
          </p:cNvPr>
          <p:cNvSpPr txBox="1"/>
          <p:nvPr/>
        </p:nvSpPr>
        <p:spPr>
          <a:xfrm>
            <a:off x="1250216" y="139371"/>
            <a:ext cx="4357567" cy="1154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2300" dirty="0">
                <a:solidFill>
                  <a:srgbClr val="FE2271"/>
                </a:solidFill>
                <a:latin typeface="NK NakhonsiRajabhatSutee" pitchFamily="2" charset="0"/>
                <a:cs typeface="NK NakhonsiRajabhatSutee" pitchFamily="2" charset="0"/>
              </a:rPr>
              <a:t>สำนักงานบังคับคดีจังหวัดนครศรีธรรมราช </a:t>
            </a:r>
            <a:br>
              <a:rPr lang="th-TH" sz="2300" dirty="0">
                <a:solidFill>
                  <a:srgbClr val="FE2271"/>
                </a:solidFill>
                <a:latin typeface="NK NakhonsiRajabhatSutee" pitchFamily="2" charset="0"/>
                <a:cs typeface="NK NakhonsiRajabhatSutee" pitchFamily="2" charset="0"/>
              </a:rPr>
            </a:br>
            <a:r>
              <a:rPr lang="th-TH" sz="2300" dirty="0">
                <a:solidFill>
                  <a:srgbClr val="FE2271"/>
                </a:solidFill>
                <a:latin typeface="NK NakhonsiRajabhatSutee" pitchFamily="2" charset="0"/>
                <a:cs typeface="NK NakhonsiRajabhatSutee" pitchFamily="2" charset="0"/>
              </a:rPr>
              <a:t>             สาขาปากพนัง</a:t>
            </a:r>
            <a:endParaRPr lang="en-US" sz="2300" dirty="0">
              <a:solidFill>
                <a:srgbClr val="FE2271"/>
              </a:solidFill>
              <a:latin typeface="NK NakhonsiRajabhatSutee" pitchFamily="2" charset="0"/>
              <a:cs typeface="NK NakhonsiRajabhatSutee" pitchFamily="2" charset="0"/>
            </a:endParaRPr>
          </a:p>
          <a:p>
            <a:pPr algn="ctr"/>
            <a:r>
              <a:rPr lang="th-TH" sz="2300" dirty="0">
                <a:solidFill>
                  <a:srgbClr val="FE2271"/>
                </a:solidFill>
                <a:latin typeface="NK NakhonsiRajabhatSutee" pitchFamily="2" charset="0"/>
                <a:cs typeface="NK NakhonsiRajabhatSutee" pitchFamily="2" charset="0"/>
              </a:rPr>
              <a:t>กรมบังคับคดี   กระทรวงยุติธรรม</a:t>
            </a:r>
            <a:endParaRPr lang="en-US" sz="2300" dirty="0">
              <a:solidFill>
                <a:srgbClr val="FE2271"/>
              </a:solidFill>
              <a:latin typeface="NK NakhonsiRajabhatSutee" pitchFamily="2" charset="0"/>
              <a:cs typeface="NK NakhonsiRajabhatSutee" pitchFamily="2" charset="0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B0FBB65-C81D-44EF-BC81-ABEFF1F1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" y="139370"/>
            <a:ext cx="1180155" cy="1154161"/>
          </a:xfrm>
          <a:prstGeom prst="rect">
            <a:avLst/>
          </a:prstGeom>
        </p:spPr>
      </p:pic>
      <p:pic>
        <p:nvPicPr>
          <p:cNvPr id="25" name="รูปภาพ 24" descr="รูปภาพประกอบด้วย ข้อความ, ทำท่าท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632882D-2F07-43EE-A853-B3906D9B90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5834"/>
          <a:stretch/>
        </p:blipFill>
        <p:spPr>
          <a:xfrm>
            <a:off x="0" y="4031616"/>
            <a:ext cx="3250012" cy="2347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รูปภาพ 26" descr="รูปภาพประกอบด้วย ข้อความ, บุคคล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C2E5E9C-1B15-41F0-A8AD-D3BE27F626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3476" r="4436" b="16966"/>
          <a:stretch/>
        </p:blipFill>
        <p:spPr>
          <a:xfrm rot="175247">
            <a:off x="3384562" y="3909408"/>
            <a:ext cx="3310667" cy="188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รูปภาพ 28" descr="รูปภาพประกอบด้วย ข้อความ, บุคคล, ในอาคาร, พื้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E105EDE-1668-466C-83A8-F0CA837A0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0" r="23972" b="8983"/>
          <a:stretch/>
        </p:blipFill>
        <p:spPr>
          <a:xfrm>
            <a:off x="2718423" y="6496422"/>
            <a:ext cx="1810409" cy="2124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รูปภาพ 30" descr="รูปภาพประกอบด้วย ข้อความ, พื้น, ในอาคาร, บุคคล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AF9D600-4091-4727-83F2-AA66C50BD7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b="36387"/>
          <a:stretch/>
        </p:blipFill>
        <p:spPr>
          <a:xfrm>
            <a:off x="104517" y="6547822"/>
            <a:ext cx="2619100" cy="147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B7E5570-9D66-4150-A95A-22765940629F}"/>
              </a:ext>
            </a:extLst>
          </p:cNvPr>
          <p:cNvSpPr txBox="1"/>
          <p:nvPr/>
        </p:nvSpPr>
        <p:spPr>
          <a:xfrm>
            <a:off x="673476" y="1213256"/>
            <a:ext cx="57011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rgbClr val="FE227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วันที่ 25 พฤศจิกายน 2565 สำนักงานบังคับคดีจังหวัดนครศรีธรรมราช สาขาปากพนัง            จัดโครงการไกล่เกลี่ยทั่วไทย เนื่องในวันสถาปนากรมบังคับคดี ครบรอบ 48 ปี  ณ ห้องประชุมไกล่เกลี่ยข้อพิพาทสำนักงานบังคับคดีจังหวัดนครศรีธรรมราช สาขาปากพนัง โดยมี นายคมเดช ชูวงศ์ ผู้ไกล่เกลี่ยประจำศูนย์ไกล่เกลี่ยข้อพิพาทสำนักงานบังคับคดีจังหวัดนครศรีธรรมราช  สาขาปากพนัง  เป็นผู้ไกล่เกลี่ย 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</a:t>
            </a:r>
            <a:r>
              <a:rPr lang="th-TH" sz="1600" b="1" spc="-30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ผลการไกล่เกลี่ยดังนี้ ออกหนังสือเชิญไกล่เกลี่ยจำนวน 10 คดี ทุนทรัพย์ 1,904,666.75 บาท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มีผู้ยื่นคำร้องขอไกล่เกลี่ย จำนวน </a:t>
            </a:r>
            <a:r>
              <a:rPr lang="en-US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10</a:t>
            </a:r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คดี ทุนทรัพย์ 1,904,666.75 บาท</a:t>
            </a:r>
            <a:endParaRPr lang="en-US" sz="1600" b="1" dirty="0">
              <a:solidFill>
                <a:srgbClr val="420DD9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thaiDist"/>
            <a:r>
              <a:rPr lang="en-US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</a:t>
            </a:r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เข้าสู่กระบวนการไกล่เกลี่ย 7 คดี 1,107,633.4‬0 บาท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ไกล่เกลี่ยสำเร็จ จำนวน 5 คดี ทุนทรัพย์  807,633.40 บาท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เลื่อนนัดการไกล่เกลี่ย  2  คดี   ทุนทรัพย์ 300,000  บาท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ไม่สามารถไกล่เกลี่ยได้  3 คดี ทุนทรัพย์ 797,033.35  บาท </a:t>
            </a:r>
          </a:p>
          <a:p>
            <a:pPr algn="thaiDist"/>
            <a:r>
              <a:rPr lang="th-TH" sz="1600" b="1" dirty="0">
                <a:solidFill>
                  <a:srgbClr val="420DD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ความสำเร็จคิดเป็นร้อยละ 100</a:t>
            </a:r>
          </a:p>
        </p:txBody>
      </p:sp>
      <p:pic>
        <p:nvPicPr>
          <p:cNvPr id="13" name="รูปภาพ 12" descr="รูปภาพประกอบด้วย ที่นั่ง, เก้าอี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E81544A-2DB7-4309-9EAB-4CD21E983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74">
            <a:off x="5112178" y="2688278"/>
            <a:ext cx="1603479" cy="1247150"/>
          </a:xfrm>
          <a:prstGeom prst="rect">
            <a:avLst/>
          </a:prstGeom>
        </p:spPr>
      </p:pic>
      <p:pic>
        <p:nvPicPr>
          <p:cNvPr id="33" name="รูปภาพ 32" descr="รูปภาพประกอบด้วย ข้อความ, บุคคล, ไม้, ห้องประชุ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E0AF1D1-6889-4377-A960-BE0EBB494E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20" y="5700989"/>
            <a:ext cx="2111041" cy="158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รูปภาพ 22" descr="รูปภาพประกอบด้วย ข้อความ, ในอาคาร, ห้องประชุม, ฉา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B31381C-AE85-489E-9FE6-68A6B221BF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14521" r="13610" b="27774"/>
          <a:stretch/>
        </p:blipFill>
        <p:spPr>
          <a:xfrm>
            <a:off x="4434082" y="7733265"/>
            <a:ext cx="2255152" cy="139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5DD6CE-B38B-4412-82C4-A00F3B288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03" y="8953286"/>
            <a:ext cx="1188694" cy="951902"/>
          </a:xfrm>
          <a:prstGeom prst="rect">
            <a:avLst/>
          </a:prstGeom>
        </p:spPr>
      </p:pic>
      <p:pic>
        <p:nvPicPr>
          <p:cNvPr id="37" name="รูปภาพ 36" descr="รูปภาพประกอบด้วย ข้อความ, ของเล่น, ตุ๊ก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4FDA586-2BC2-4A0A-8C2C-B9783A5A74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77" y="5569408"/>
            <a:ext cx="1551936" cy="1065167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708E6A6A-5FED-4D16-B59D-3EFEDC772912}"/>
              </a:ext>
            </a:extLst>
          </p:cNvPr>
          <p:cNvSpPr txBox="1"/>
          <p:nvPr/>
        </p:nvSpPr>
        <p:spPr>
          <a:xfrm>
            <a:off x="104516" y="8460843"/>
            <a:ext cx="24742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สำนักงานบังคับคดีจังหวัดนครศรีธรรมราช  สาขาปากพนัง  เลขที่</a:t>
            </a:r>
            <a:r>
              <a:rPr lang="en-US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๑๑๒/๙ </a:t>
            </a:r>
            <a:r>
              <a:rPr lang="en-US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1000" b="0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หมู่ ๓ ถนนชายทะเล ตำบลปากพนัง</a:t>
            </a:r>
            <a:r>
              <a:rPr lang="th-TH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ฝั่งตะวันออก</a:t>
            </a:r>
            <a:r>
              <a:rPr lang="en-US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อำเภอปากพนัง  </a:t>
            </a:r>
            <a:r>
              <a:rPr lang="th-TH" sz="1000" b="0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จัง</a:t>
            </a:r>
            <a:r>
              <a:rPr lang="th-TH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ห</a:t>
            </a:r>
            <a:r>
              <a:rPr lang="th-TH" sz="1000" b="0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วัดนครศรีธรรมราช 80140</a:t>
            </a:r>
          </a:p>
          <a:p>
            <a:endParaRPr lang="th-TH" sz="300" b="0" i="0" dirty="0">
              <a:solidFill>
                <a:srgbClr val="FE2271"/>
              </a:solidFill>
              <a:effectLst/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โทร ๐๗๕-๕๑๘-๖๒๗, ๐๗๕-๕๑๗-๗๖๑</a:t>
            </a:r>
          </a:p>
          <a:p>
            <a:endParaRPr lang="th-TH" sz="500" dirty="0">
              <a:solidFill>
                <a:srgbClr val="FE227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1000" b="0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en-US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E-MAIL = </a:t>
            </a:r>
            <a:r>
              <a:rPr lang="en-US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  <a:hlinkClick r:id="rId14"/>
              </a:rPr>
              <a:t>saraban-NRT-pakphanang@led.mail.go.th</a:t>
            </a:r>
            <a:endParaRPr lang="th-TH" sz="1000" dirty="0">
              <a:solidFill>
                <a:srgbClr val="FE227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sz="500" dirty="0">
              <a:solidFill>
                <a:srgbClr val="FE227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sz="1000" b="0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en-US" sz="1000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“</a:t>
            </a:r>
            <a:r>
              <a:rPr lang="th-TH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บังคับคดีจังหวัดนครศรีธรรมราช  สาขาปากพนัง</a:t>
            </a:r>
            <a:r>
              <a:rPr lang="en-US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”</a:t>
            </a:r>
            <a:endParaRPr lang="th-TH" sz="1000" b="1" dirty="0">
              <a:solidFill>
                <a:srgbClr val="FE227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sz="500" b="1" dirty="0">
              <a:solidFill>
                <a:srgbClr val="FE227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sz="1000" b="1" i="0" dirty="0">
                <a:solidFill>
                  <a:srgbClr val="FE2271"/>
                </a:solidFill>
                <a:effectLst/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en-US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“</a:t>
            </a:r>
            <a:r>
              <a:rPr lang="th-TH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สบจ.ปากพนัง เพื่อประชาชน</a:t>
            </a:r>
            <a:r>
              <a:rPr lang="en-US" sz="1000" b="1" dirty="0">
                <a:solidFill>
                  <a:srgbClr val="FE227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”</a:t>
            </a:r>
            <a:endParaRPr lang="th-TH" sz="1000" b="0" i="0" dirty="0">
              <a:solidFill>
                <a:srgbClr val="FE2271"/>
              </a:solidFill>
              <a:effectLst/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dirty="0"/>
          </a:p>
        </p:txBody>
      </p:sp>
      <p:pic>
        <p:nvPicPr>
          <p:cNvPr id="40" name="รูปภาพ 39" descr="รูปภาพประกอบด้วย ข้อความ, แล็ปท็อป, บุคคล, ทำง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2444667-7068-446C-B8DD-29A261601B0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4945" r="5512" b="12637"/>
          <a:stretch/>
        </p:blipFill>
        <p:spPr>
          <a:xfrm>
            <a:off x="2423919" y="8687453"/>
            <a:ext cx="2001139" cy="11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34910A98-B9D4-4DEE-9E26-0F5C93B759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323" y="9223254"/>
            <a:ext cx="170475" cy="125094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95A55DE-5B92-4390-A6FD-2C7F12869E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2" y="9664094"/>
            <a:ext cx="161271" cy="161271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72ED2B17-0A03-42E6-BE61-4027CC9D78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" y="9426472"/>
            <a:ext cx="152483" cy="152483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897306E7-D3E1-4662-B54F-79D8F30042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9" y="8979427"/>
            <a:ext cx="161271" cy="161271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064D5F7E-49FD-4776-9C68-F1B6ED2241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01" y="8768264"/>
            <a:ext cx="291798" cy="291798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9FE59A6-BE92-4A19-8985-22ED8B68E3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31" y="9578955"/>
            <a:ext cx="286915" cy="2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4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244</Words>
  <Application>Microsoft Office PowerPoint</Application>
  <PresentationFormat>กระดาษ A4 (210x297 มม.)</PresentationFormat>
  <Paragraphs>19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EucrosiaUPC</vt:lpstr>
      <vt:lpstr>LilyUPC</vt:lpstr>
      <vt:lpstr>NK NakhonsiRajabhatSutee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LED401</dc:creator>
  <cp:lastModifiedBy>LED401</cp:lastModifiedBy>
  <cp:revision>3</cp:revision>
  <dcterms:created xsi:type="dcterms:W3CDTF">2022-03-24T08:12:44Z</dcterms:created>
  <dcterms:modified xsi:type="dcterms:W3CDTF">2022-11-25T11:09:25Z</dcterms:modified>
</cp:coreProperties>
</file>