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759" r:id="rId2"/>
    <p:sldId id="1047" r:id="rId3"/>
    <p:sldId id="936" r:id="rId4"/>
    <p:sldId id="1046" r:id="rId5"/>
    <p:sldId id="962" r:id="rId6"/>
    <p:sldId id="1044" r:id="rId7"/>
    <p:sldId id="1006" r:id="rId8"/>
    <p:sldId id="1007" r:id="rId9"/>
    <p:sldId id="1039" r:id="rId10"/>
    <p:sldId id="1040" r:id="rId11"/>
    <p:sldId id="1041" r:id="rId12"/>
    <p:sldId id="1042" r:id="rId13"/>
    <p:sldId id="1043" r:id="rId14"/>
    <p:sldId id="1038" r:id="rId15"/>
    <p:sldId id="1020" r:id="rId16"/>
    <p:sldId id="1045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B33A6-EE9A-4807-906A-F96E83C79E8A}" v="3" dt="2021-10-24T06:59:22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58" y="5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Gielen" userId="0e2ac2252e8c508f" providerId="LiveId" clId="{3F0B33A6-EE9A-4807-906A-F96E83C79E8A}"/>
    <pc:docChg chg="custSel addSld modSld">
      <pc:chgData name="Patrick Gielen" userId="0e2ac2252e8c508f" providerId="LiveId" clId="{3F0B33A6-EE9A-4807-906A-F96E83C79E8A}" dt="2021-10-24T07:08:30.840" v="238" actId="20577"/>
      <pc:docMkLst>
        <pc:docMk/>
      </pc:docMkLst>
      <pc:sldChg chg="addSp delSp modSp add mod">
        <pc:chgData name="Patrick Gielen" userId="0e2ac2252e8c508f" providerId="LiveId" clId="{3F0B33A6-EE9A-4807-906A-F96E83C79E8A}" dt="2021-10-24T07:08:30.840" v="238" actId="20577"/>
        <pc:sldMkLst>
          <pc:docMk/>
          <pc:sldMk cId="1107885301" sldId="1046"/>
        </pc:sldMkLst>
        <pc:spChg chg="mod">
          <ac:chgData name="Patrick Gielen" userId="0e2ac2252e8c508f" providerId="LiveId" clId="{3F0B33A6-EE9A-4807-906A-F96E83C79E8A}" dt="2021-10-24T07:08:30.840" v="238" actId="20577"/>
          <ac:spMkLst>
            <pc:docMk/>
            <pc:sldMk cId="1107885301" sldId="1046"/>
            <ac:spMk id="3" creationId="{00000000-0000-0000-0000-000000000000}"/>
          </ac:spMkLst>
        </pc:spChg>
        <pc:spChg chg="mod">
          <ac:chgData name="Patrick Gielen" userId="0e2ac2252e8c508f" providerId="LiveId" clId="{3F0B33A6-EE9A-4807-906A-F96E83C79E8A}" dt="2021-10-24T06:57:58.489" v="14" actId="20577"/>
          <ac:spMkLst>
            <pc:docMk/>
            <pc:sldMk cId="1107885301" sldId="1046"/>
            <ac:spMk id="6" creationId="{00000000-0000-0000-0000-000000000000}"/>
          </ac:spMkLst>
        </pc:spChg>
        <pc:spChg chg="del">
          <ac:chgData name="Patrick Gielen" userId="0e2ac2252e8c508f" providerId="LiveId" clId="{3F0B33A6-EE9A-4807-906A-F96E83C79E8A}" dt="2021-10-24T06:58:29.576" v="70" actId="478"/>
          <ac:spMkLst>
            <pc:docMk/>
            <pc:sldMk cId="1107885301" sldId="1046"/>
            <ac:spMk id="9" creationId="{00000000-0000-0000-0000-000000000000}"/>
          </ac:spMkLst>
        </pc:spChg>
        <pc:picChg chg="add mod">
          <ac:chgData name="Patrick Gielen" userId="0e2ac2252e8c508f" providerId="LiveId" clId="{3F0B33A6-EE9A-4807-906A-F96E83C79E8A}" dt="2021-10-24T07:08:23.343" v="224" actId="1076"/>
          <ac:picMkLst>
            <pc:docMk/>
            <pc:sldMk cId="1107885301" sldId="1046"/>
            <ac:picMk id="7" creationId="{1F45600A-B7A8-4287-AE32-F53325E22EDA}"/>
          </ac:picMkLst>
        </pc:picChg>
        <pc:picChg chg="add mod">
          <ac:chgData name="Patrick Gielen" userId="0e2ac2252e8c508f" providerId="LiveId" clId="{3F0B33A6-EE9A-4807-906A-F96E83C79E8A}" dt="2021-10-24T07:08:25.946" v="225" actId="1076"/>
          <ac:picMkLst>
            <pc:docMk/>
            <pc:sldMk cId="1107885301" sldId="1046"/>
            <ac:picMk id="10" creationId="{430C1179-5FA4-4F84-89E9-7AF4A57F1943}"/>
          </ac:picMkLst>
        </pc:picChg>
        <pc:picChg chg="del">
          <ac:chgData name="Patrick Gielen" userId="0e2ac2252e8c508f" providerId="LiveId" clId="{3F0B33A6-EE9A-4807-906A-F96E83C79E8A}" dt="2021-10-24T07:03:48.878" v="191" actId="478"/>
          <ac:picMkLst>
            <pc:docMk/>
            <pc:sldMk cId="1107885301" sldId="1046"/>
            <ac:picMk id="11" creationId="{00000000-0000-0000-0000-000000000000}"/>
          </ac:picMkLst>
        </pc:picChg>
      </pc:sldChg>
    </pc:docChg>
  </pc:docChgLst>
  <pc:docChgLst>
    <pc:chgData name="Patrick Gielen" userId="0e2ac2252e8c508f" providerId="LiveId" clId="{8391E54B-536A-4A40-95AD-8AF832AC22E4}"/>
    <pc:docChg chg="undo redo custSel addSld delSld modSld sldOrd">
      <pc:chgData name="Patrick Gielen" userId="0e2ac2252e8c508f" providerId="LiveId" clId="{8391E54B-536A-4A40-95AD-8AF832AC22E4}" dt="2020-09-29T17:13:22.818" v="5487" actId="1076"/>
      <pc:docMkLst>
        <pc:docMk/>
      </pc:docMkLst>
      <pc:sldChg chg="modSp mod">
        <pc:chgData name="Patrick Gielen" userId="0e2ac2252e8c508f" providerId="LiveId" clId="{8391E54B-536A-4A40-95AD-8AF832AC22E4}" dt="2020-09-29T15:52:52.638" v="229" actId="20577"/>
        <pc:sldMkLst>
          <pc:docMk/>
          <pc:sldMk cId="3086326829" sldId="759"/>
        </pc:sldMkLst>
        <pc:spChg chg="mod">
          <ac:chgData name="Patrick Gielen" userId="0e2ac2252e8c508f" providerId="LiveId" clId="{8391E54B-536A-4A40-95AD-8AF832AC22E4}" dt="2020-09-29T15:52:52.638" v="229" actId="20577"/>
          <ac:spMkLst>
            <pc:docMk/>
            <pc:sldMk cId="3086326829" sldId="759"/>
            <ac:spMk id="3" creationId="{00000000-0000-0000-0000-000000000000}"/>
          </ac:spMkLst>
        </pc:spChg>
        <pc:spChg chg="mod">
          <ac:chgData name="Patrick Gielen" userId="0e2ac2252e8c508f" providerId="LiveId" clId="{8391E54B-536A-4A40-95AD-8AF832AC22E4}" dt="2020-09-29T15:52:28.957" v="139" actId="20577"/>
          <ac:spMkLst>
            <pc:docMk/>
            <pc:sldMk cId="3086326829" sldId="759"/>
            <ac:spMk id="7" creationId="{00000000-0000-0000-0000-000000000000}"/>
          </ac:spMkLst>
        </pc:spChg>
      </pc:sldChg>
      <pc:sldChg chg="del">
        <pc:chgData name="Patrick Gielen" userId="0e2ac2252e8c508f" providerId="LiveId" clId="{8391E54B-536A-4A40-95AD-8AF832AC22E4}" dt="2020-09-29T15:52:58.425" v="230" actId="47"/>
        <pc:sldMkLst>
          <pc:docMk/>
          <pc:sldMk cId="710648405" sldId="933"/>
        </pc:sldMkLst>
      </pc:sldChg>
      <pc:sldChg chg="modSp mod">
        <pc:chgData name="Patrick Gielen" userId="0e2ac2252e8c508f" providerId="LiveId" clId="{8391E54B-536A-4A40-95AD-8AF832AC22E4}" dt="2020-09-29T15:53:27.941" v="231"/>
        <pc:sldMkLst>
          <pc:docMk/>
          <pc:sldMk cId="3360194628" sldId="936"/>
        </pc:sldMkLst>
        <pc:spChg chg="mod">
          <ac:chgData name="Patrick Gielen" userId="0e2ac2252e8c508f" providerId="LiveId" clId="{8391E54B-536A-4A40-95AD-8AF832AC22E4}" dt="2020-09-29T15:53:27.941" v="231"/>
          <ac:spMkLst>
            <pc:docMk/>
            <pc:sldMk cId="3360194628" sldId="936"/>
            <ac:spMk id="7" creationId="{00000000-0000-0000-0000-000000000000}"/>
          </ac:spMkLst>
        </pc:spChg>
      </pc:sldChg>
      <pc:sldChg chg="del">
        <pc:chgData name="Patrick Gielen" userId="0e2ac2252e8c508f" providerId="LiveId" clId="{8391E54B-536A-4A40-95AD-8AF832AC22E4}" dt="2020-09-29T16:05:35.899" v="1215" actId="47"/>
        <pc:sldMkLst>
          <pc:docMk/>
          <pc:sldMk cId="1876239531" sldId="938"/>
        </pc:sldMkLst>
      </pc:sldChg>
      <pc:sldChg chg="addSp del mod">
        <pc:chgData name="Patrick Gielen" userId="0e2ac2252e8c508f" providerId="LiveId" clId="{8391E54B-536A-4A40-95AD-8AF832AC22E4}" dt="2020-09-29T16:05:35.110" v="1213" actId="47"/>
        <pc:sldMkLst>
          <pc:docMk/>
          <pc:sldMk cId="3202359447" sldId="943"/>
        </pc:sldMkLst>
        <pc:picChg chg="add">
          <ac:chgData name="Patrick Gielen" userId="0e2ac2252e8c508f" providerId="LiveId" clId="{8391E54B-536A-4A40-95AD-8AF832AC22E4}" dt="2020-09-29T16:04:59.092" v="1156" actId="22"/>
          <ac:picMkLst>
            <pc:docMk/>
            <pc:sldMk cId="3202359447" sldId="943"/>
            <ac:picMk id="8" creationId="{0529DF8E-977A-49CE-B3AF-F79FF4F8FECD}"/>
          </ac:picMkLst>
        </pc:picChg>
      </pc:sldChg>
      <pc:sldChg chg="del">
        <pc:chgData name="Patrick Gielen" userId="0e2ac2252e8c508f" providerId="LiveId" clId="{8391E54B-536A-4A40-95AD-8AF832AC22E4}" dt="2020-09-29T16:04:58.869" v="1155" actId="47"/>
        <pc:sldMkLst>
          <pc:docMk/>
          <pc:sldMk cId="2237229226" sldId="948"/>
        </pc:sldMkLst>
      </pc:sldChg>
      <pc:sldChg chg="del">
        <pc:chgData name="Patrick Gielen" userId="0e2ac2252e8c508f" providerId="LiveId" clId="{8391E54B-536A-4A40-95AD-8AF832AC22E4}" dt="2020-09-29T16:05:36.047" v="1216" actId="47"/>
        <pc:sldMkLst>
          <pc:docMk/>
          <pc:sldMk cId="97287350" sldId="950"/>
        </pc:sldMkLst>
      </pc:sldChg>
      <pc:sldChg chg="del">
        <pc:chgData name="Patrick Gielen" userId="0e2ac2252e8c508f" providerId="LiveId" clId="{8391E54B-536A-4A40-95AD-8AF832AC22E4}" dt="2020-09-29T16:05:36.218" v="1217" actId="47"/>
        <pc:sldMkLst>
          <pc:docMk/>
          <pc:sldMk cId="885537677" sldId="951"/>
        </pc:sldMkLst>
      </pc:sldChg>
      <pc:sldChg chg="del">
        <pc:chgData name="Patrick Gielen" userId="0e2ac2252e8c508f" providerId="LiveId" clId="{8391E54B-536A-4A40-95AD-8AF832AC22E4}" dt="2020-09-29T16:05:36.715" v="1220" actId="47"/>
        <pc:sldMkLst>
          <pc:docMk/>
          <pc:sldMk cId="2935162223" sldId="953"/>
        </pc:sldMkLst>
      </pc:sldChg>
      <pc:sldChg chg="del">
        <pc:chgData name="Patrick Gielen" userId="0e2ac2252e8c508f" providerId="LiveId" clId="{8391E54B-536A-4A40-95AD-8AF832AC22E4}" dt="2020-09-29T16:05:39.140" v="1234" actId="47"/>
        <pc:sldMkLst>
          <pc:docMk/>
          <pc:sldMk cId="2775712612" sldId="954"/>
        </pc:sldMkLst>
      </pc:sldChg>
      <pc:sldChg chg="del">
        <pc:chgData name="Patrick Gielen" userId="0e2ac2252e8c508f" providerId="LiveId" clId="{8391E54B-536A-4A40-95AD-8AF832AC22E4}" dt="2020-09-29T16:05:39.702" v="1237" actId="47"/>
        <pc:sldMkLst>
          <pc:docMk/>
          <pc:sldMk cId="407040732" sldId="958"/>
        </pc:sldMkLst>
      </pc:sldChg>
      <pc:sldChg chg="modSp mod">
        <pc:chgData name="Patrick Gielen" userId="0e2ac2252e8c508f" providerId="LiveId" clId="{8391E54B-536A-4A40-95AD-8AF832AC22E4}" dt="2020-09-29T16:01:25.808" v="848" actId="5793"/>
        <pc:sldMkLst>
          <pc:docMk/>
          <pc:sldMk cId="3691029096" sldId="962"/>
        </pc:sldMkLst>
        <pc:spChg chg="mod">
          <ac:chgData name="Patrick Gielen" userId="0e2ac2252e8c508f" providerId="LiveId" clId="{8391E54B-536A-4A40-95AD-8AF832AC22E4}" dt="2020-09-29T16:01:25.808" v="848" actId="5793"/>
          <ac:spMkLst>
            <pc:docMk/>
            <pc:sldMk cId="3691029096" sldId="962"/>
            <ac:spMk id="3" creationId="{00000000-0000-0000-0000-000000000000}"/>
          </ac:spMkLst>
        </pc:spChg>
        <pc:spChg chg="mod">
          <ac:chgData name="Patrick Gielen" userId="0e2ac2252e8c508f" providerId="LiveId" clId="{8391E54B-536A-4A40-95AD-8AF832AC22E4}" dt="2020-09-29T15:58:46.839" v="613" actId="20577"/>
          <ac:spMkLst>
            <pc:docMk/>
            <pc:sldMk cId="3691029096" sldId="962"/>
            <ac:spMk id="5" creationId="{00000000-0000-0000-0000-000000000000}"/>
          </ac:spMkLst>
        </pc:spChg>
        <pc:spChg chg="mod">
          <ac:chgData name="Patrick Gielen" userId="0e2ac2252e8c508f" providerId="LiveId" clId="{8391E54B-536A-4A40-95AD-8AF832AC22E4}" dt="2020-09-29T15:53:38.159" v="232"/>
          <ac:spMkLst>
            <pc:docMk/>
            <pc:sldMk cId="3691029096" sldId="962"/>
            <ac:spMk id="7" creationId="{00000000-0000-0000-0000-000000000000}"/>
          </ac:spMkLst>
        </pc:spChg>
      </pc:sldChg>
      <pc:sldChg chg="del">
        <pc:chgData name="Patrick Gielen" userId="0e2ac2252e8c508f" providerId="LiveId" clId="{8391E54B-536A-4A40-95AD-8AF832AC22E4}" dt="2020-09-29T16:04:53.590" v="1153" actId="47"/>
        <pc:sldMkLst>
          <pc:docMk/>
          <pc:sldMk cId="3680099907" sldId="963"/>
        </pc:sldMkLst>
      </pc:sldChg>
      <pc:sldChg chg="del">
        <pc:chgData name="Patrick Gielen" userId="0e2ac2252e8c508f" providerId="LiveId" clId="{8391E54B-536A-4A40-95AD-8AF832AC22E4}" dt="2020-09-29T16:04:54.832" v="1154" actId="47"/>
        <pc:sldMkLst>
          <pc:docMk/>
          <pc:sldMk cId="370217477" sldId="964"/>
        </pc:sldMkLst>
      </pc:sldChg>
      <pc:sldChg chg="del">
        <pc:chgData name="Patrick Gielen" userId="0e2ac2252e8c508f" providerId="LiveId" clId="{8391E54B-536A-4A40-95AD-8AF832AC22E4}" dt="2020-09-29T16:05:35.696" v="1214" actId="47"/>
        <pc:sldMkLst>
          <pc:docMk/>
          <pc:sldMk cId="176126781" sldId="965"/>
        </pc:sldMkLst>
      </pc:sldChg>
      <pc:sldChg chg="del">
        <pc:chgData name="Patrick Gielen" userId="0e2ac2252e8c508f" providerId="LiveId" clId="{8391E54B-536A-4A40-95AD-8AF832AC22E4}" dt="2020-09-29T16:05:36.391" v="1218" actId="47"/>
        <pc:sldMkLst>
          <pc:docMk/>
          <pc:sldMk cId="2959917388" sldId="966"/>
        </pc:sldMkLst>
      </pc:sldChg>
      <pc:sldChg chg="del">
        <pc:chgData name="Patrick Gielen" userId="0e2ac2252e8c508f" providerId="LiveId" clId="{8391E54B-536A-4A40-95AD-8AF832AC22E4}" dt="2020-09-29T16:05:36.523" v="1219" actId="47"/>
        <pc:sldMkLst>
          <pc:docMk/>
          <pc:sldMk cId="4141639624" sldId="967"/>
        </pc:sldMkLst>
      </pc:sldChg>
      <pc:sldChg chg="del">
        <pc:chgData name="Patrick Gielen" userId="0e2ac2252e8c508f" providerId="LiveId" clId="{8391E54B-536A-4A40-95AD-8AF832AC22E4}" dt="2020-09-29T16:05:36.884" v="1221" actId="47"/>
        <pc:sldMkLst>
          <pc:docMk/>
          <pc:sldMk cId="2379725356" sldId="968"/>
        </pc:sldMkLst>
      </pc:sldChg>
      <pc:sldChg chg="del">
        <pc:chgData name="Patrick Gielen" userId="0e2ac2252e8c508f" providerId="LiveId" clId="{8391E54B-536A-4A40-95AD-8AF832AC22E4}" dt="2020-09-29T16:05:37.049" v="1222" actId="47"/>
        <pc:sldMkLst>
          <pc:docMk/>
          <pc:sldMk cId="3047723459" sldId="969"/>
        </pc:sldMkLst>
      </pc:sldChg>
      <pc:sldChg chg="del">
        <pc:chgData name="Patrick Gielen" userId="0e2ac2252e8c508f" providerId="LiveId" clId="{8391E54B-536A-4A40-95AD-8AF832AC22E4}" dt="2020-09-29T16:05:37.247" v="1223" actId="47"/>
        <pc:sldMkLst>
          <pc:docMk/>
          <pc:sldMk cId="1770147976" sldId="970"/>
        </pc:sldMkLst>
      </pc:sldChg>
      <pc:sldChg chg="del">
        <pc:chgData name="Patrick Gielen" userId="0e2ac2252e8c508f" providerId="LiveId" clId="{8391E54B-536A-4A40-95AD-8AF832AC22E4}" dt="2020-09-29T16:05:37.402" v="1224" actId="47"/>
        <pc:sldMkLst>
          <pc:docMk/>
          <pc:sldMk cId="3095833422" sldId="971"/>
        </pc:sldMkLst>
      </pc:sldChg>
      <pc:sldChg chg="del">
        <pc:chgData name="Patrick Gielen" userId="0e2ac2252e8c508f" providerId="LiveId" clId="{8391E54B-536A-4A40-95AD-8AF832AC22E4}" dt="2020-09-29T16:05:37.559" v="1225" actId="47"/>
        <pc:sldMkLst>
          <pc:docMk/>
          <pc:sldMk cId="2636288438" sldId="972"/>
        </pc:sldMkLst>
      </pc:sldChg>
      <pc:sldChg chg="del">
        <pc:chgData name="Patrick Gielen" userId="0e2ac2252e8c508f" providerId="LiveId" clId="{8391E54B-536A-4A40-95AD-8AF832AC22E4}" dt="2020-09-29T16:05:37.734" v="1226" actId="47"/>
        <pc:sldMkLst>
          <pc:docMk/>
          <pc:sldMk cId="3200191256" sldId="973"/>
        </pc:sldMkLst>
      </pc:sldChg>
      <pc:sldChg chg="del">
        <pc:chgData name="Patrick Gielen" userId="0e2ac2252e8c508f" providerId="LiveId" clId="{8391E54B-536A-4A40-95AD-8AF832AC22E4}" dt="2020-09-29T16:05:37.919" v="1227" actId="47"/>
        <pc:sldMkLst>
          <pc:docMk/>
          <pc:sldMk cId="2389593769" sldId="974"/>
        </pc:sldMkLst>
      </pc:sldChg>
      <pc:sldChg chg="del">
        <pc:chgData name="Patrick Gielen" userId="0e2ac2252e8c508f" providerId="LiveId" clId="{8391E54B-536A-4A40-95AD-8AF832AC22E4}" dt="2020-09-29T16:05:38.086" v="1228" actId="47"/>
        <pc:sldMkLst>
          <pc:docMk/>
          <pc:sldMk cId="1126378144" sldId="975"/>
        </pc:sldMkLst>
      </pc:sldChg>
      <pc:sldChg chg="del">
        <pc:chgData name="Patrick Gielen" userId="0e2ac2252e8c508f" providerId="LiveId" clId="{8391E54B-536A-4A40-95AD-8AF832AC22E4}" dt="2020-09-29T16:05:38.261" v="1229" actId="47"/>
        <pc:sldMkLst>
          <pc:docMk/>
          <pc:sldMk cId="2042081496" sldId="976"/>
        </pc:sldMkLst>
      </pc:sldChg>
      <pc:sldChg chg="del">
        <pc:chgData name="Patrick Gielen" userId="0e2ac2252e8c508f" providerId="LiveId" clId="{8391E54B-536A-4A40-95AD-8AF832AC22E4}" dt="2020-09-29T16:05:38.421" v="1230" actId="47"/>
        <pc:sldMkLst>
          <pc:docMk/>
          <pc:sldMk cId="2019376778" sldId="977"/>
        </pc:sldMkLst>
      </pc:sldChg>
      <pc:sldChg chg="del">
        <pc:chgData name="Patrick Gielen" userId="0e2ac2252e8c508f" providerId="LiveId" clId="{8391E54B-536A-4A40-95AD-8AF832AC22E4}" dt="2020-09-29T16:05:38.618" v="1231" actId="47"/>
        <pc:sldMkLst>
          <pc:docMk/>
          <pc:sldMk cId="3687860052" sldId="978"/>
        </pc:sldMkLst>
      </pc:sldChg>
      <pc:sldChg chg="del">
        <pc:chgData name="Patrick Gielen" userId="0e2ac2252e8c508f" providerId="LiveId" clId="{8391E54B-536A-4A40-95AD-8AF832AC22E4}" dt="2020-09-29T16:05:38.816" v="1232" actId="47"/>
        <pc:sldMkLst>
          <pc:docMk/>
          <pc:sldMk cId="2770151393" sldId="979"/>
        </pc:sldMkLst>
      </pc:sldChg>
      <pc:sldChg chg="del">
        <pc:chgData name="Patrick Gielen" userId="0e2ac2252e8c508f" providerId="LiveId" clId="{8391E54B-536A-4A40-95AD-8AF832AC22E4}" dt="2020-09-29T16:05:38.960" v="1233" actId="47"/>
        <pc:sldMkLst>
          <pc:docMk/>
          <pc:sldMk cId="1004559426" sldId="981"/>
        </pc:sldMkLst>
      </pc:sldChg>
      <pc:sldChg chg="del">
        <pc:chgData name="Patrick Gielen" userId="0e2ac2252e8c508f" providerId="LiveId" clId="{8391E54B-536A-4A40-95AD-8AF832AC22E4}" dt="2020-09-29T16:05:39.326" v="1235" actId="47"/>
        <pc:sldMkLst>
          <pc:docMk/>
          <pc:sldMk cId="856770614" sldId="982"/>
        </pc:sldMkLst>
      </pc:sldChg>
      <pc:sldChg chg="del">
        <pc:chgData name="Patrick Gielen" userId="0e2ac2252e8c508f" providerId="LiveId" clId="{8391E54B-536A-4A40-95AD-8AF832AC22E4}" dt="2020-09-29T16:05:39.520" v="1236" actId="47"/>
        <pc:sldMkLst>
          <pc:docMk/>
          <pc:sldMk cId="695387789" sldId="983"/>
        </pc:sldMkLst>
      </pc:sldChg>
      <pc:sldChg chg="del">
        <pc:chgData name="Patrick Gielen" userId="0e2ac2252e8c508f" providerId="LiveId" clId="{8391E54B-536A-4A40-95AD-8AF832AC22E4}" dt="2020-09-29T16:05:39.868" v="1238" actId="47"/>
        <pc:sldMkLst>
          <pc:docMk/>
          <pc:sldMk cId="3417120332" sldId="984"/>
        </pc:sldMkLst>
      </pc:sldChg>
      <pc:sldChg chg="addSp modSp add mod">
        <pc:chgData name="Patrick Gielen" userId="0e2ac2252e8c508f" providerId="LiveId" clId="{8391E54B-536A-4A40-95AD-8AF832AC22E4}" dt="2020-09-29T16:05:01.642" v="1157" actId="22"/>
        <pc:sldMkLst>
          <pc:docMk/>
          <pc:sldMk cId="4125170620" sldId="985"/>
        </pc:sldMkLst>
        <pc:spChg chg="mod">
          <ac:chgData name="Patrick Gielen" userId="0e2ac2252e8c508f" providerId="LiveId" clId="{8391E54B-536A-4A40-95AD-8AF832AC22E4}" dt="2020-09-29T16:04:32.306" v="1152" actId="255"/>
          <ac:spMkLst>
            <pc:docMk/>
            <pc:sldMk cId="4125170620" sldId="985"/>
            <ac:spMk id="3" creationId="{00000000-0000-0000-0000-000000000000}"/>
          </ac:spMkLst>
        </pc:spChg>
        <pc:spChg chg="mod">
          <ac:chgData name="Patrick Gielen" userId="0e2ac2252e8c508f" providerId="LiveId" clId="{8391E54B-536A-4A40-95AD-8AF832AC22E4}" dt="2020-09-29T16:04:10.075" v="1151" actId="20577"/>
          <ac:spMkLst>
            <pc:docMk/>
            <pc:sldMk cId="4125170620" sldId="985"/>
            <ac:spMk id="5" creationId="{00000000-0000-0000-0000-000000000000}"/>
          </ac:spMkLst>
        </pc:spChg>
        <pc:picChg chg="add">
          <ac:chgData name="Patrick Gielen" userId="0e2ac2252e8c508f" providerId="LiveId" clId="{8391E54B-536A-4A40-95AD-8AF832AC22E4}" dt="2020-09-29T16:05:01.642" v="1157" actId="22"/>
          <ac:picMkLst>
            <pc:docMk/>
            <pc:sldMk cId="4125170620" sldId="985"/>
            <ac:picMk id="9" creationId="{266391CD-6B26-44FC-B928-0C531CB97F5D}"/>
          </ac:picMkLst>
        </pc:picChg>
      </pc:sldChg>
      <pc:sldChg chg="modSp add mod">
        <pc:chgData name="Patrick Gielen" userId="0e2ac2252e8c508f" providerId="LiveId" clId="{8391E54B-536A-4A40-95AD-8AF832AC22E4}" dt="2020-09-29T16:05:22.513" v="1212" actId="20577"/>
        <pc:sldMkLst>
          <pc:docMk/>
          <pc:sldMk cId="2653195785" sldId="986"/>
        </pc:sldMkLst>
        <pc:spChg chg="mod">
          <ac:chgData name="Patrick Gielen" userId="0e2ac2252e8c508f" providerId="LiveId" clId="{8391E54B-536A-4A40-95AD-8AF832AC22E4}" dt="2020-09-29T16:05:22.513" v="1212" actId="20577"/>
          <ac:spMkLst>
            <pc:docMk/>
            <pc:sldMk cId="2653195785" sldId="986"/>
            <ac:spMk id="6" creationId="{9E2C2DFE-69FD-442F-9C3B-B75DE2AC861D}"/>
          </ac:spMkLst>
        </pc:spChg>
      </pc:sldChg>
      <pc:sldChg chg="addSp delSp modSp add mod">
        <pc:chgData name="Patrick Gielen" userId="0e2ac2252e8c508f" providerId="LiveId" clId="{8391E54B-536A-4A40-95AD-8AF832AC22E4}" dt="2020-09-29T16:09:02.867" v="1600" actId="20577"/>
        <pc:sldMkLst>
          <pc:docMk/>
          <pc:sldMk cId="3652581425" sldId="987"/>
        </pc:sldMkLst>
        <pc:spChg chg="mod">
          <ac:chgData name="Patrick Gielen" userId="0e2ac2252e8c508f" providerId="LiveId" clId="{8391E54B-536A-4A40-95AD-8AF832AC22E4}" dt="2020-09-29T16:08:23.357" v="1552" actId="20577"/>
          <ac:spMkLst>
            <pc:docMk/>
            <pc:sldMk cId="3652581425" sldId="987"/>
            <ac:spMk id="3" creationId="{00000000-0000-0000-0000-000000000000}"/>
          </ac:spMkLst>
        </pc:spChg>
        <pc:spChg chg="del">
          <ac:chgData name="Patrick Gielen" userId="0e2ac2252e8c508f" providerId="LiveId" clId="{8391E54B-536A-4A40-95AD-8AF832AC22E4}" dt="2020-09-29T16:07:25.113" v="1448" actId="478"/>
          <ac:spMkLst>
            <pc:docMk/>
            <pc:sldMk cId="3652581425" sldId="987"/>
            <ac:spMk id="5" creationId="{00000000-0000-0000-0000-000000000000}"/>
          </ac:spMkLst>
        </pc:spChg>
        <pc:spChg chg="mod">
          <ac:chgData name="Patrick Gielen" userId="0e2ac2252e8c508f" providerId="LiveId" clId="{8391E54B-536A-4A40-95AD-8AF832AC22E4}" dt="2020-09-29T16:05:56.565" v="1282" actId="20577"/>
          <ac:spMkLst>
            <pc:docMk/>
            <pc:sldMk cId="3652581425" sldId="987"/>
            <ac:spMk id="6" creationId="{00000000-0000-0000-0000-000000000000}"/>
          </ac:spMkLst>
        </pc:spChg>
        <pc:spChg chg="add mod">
          <ac:chgData name="Patrick Gielen" userId="0e2ac2252e8c508f" providerId="LiveId" clId="{8391E54B-536A-4A40-95AD-8AF832AC22E4}" dt="2020-09-29T16:09:02.867" v="1600" actId="20577"/>
          <ac:spMkLst>
            <pc:docMk/>
            <pc:sldMk cId="3652581425" sldId="987"/>
            <ac:spMk id="9" creationId="{89D00CE7-02F3-4A77-97A7-D3909413CD11}"/>
          </ac:spMkLst>
        </pc:spChg>
      </pc:sldChg>
      <pc:sldChg chg="modSp add mod">
        <pc:chgData name="Patrick Gielen" userId="0e2ac2252e8c508f" providerId="LiveId" clId="{8391E54B-536A-4A40-95AD-8AF832AC22E4}" dt="2020-09-29T16:09:31.317" v="1654" actId="20577"/>
        <pc:sldMkLst>
          <pc:docMk/>
          <pc:sldMk cId="2782671163" sldId="988"/>
        </pc:sldMkLst>
        <pc:spChg chg="mod">
          <ac:chgData name="Patrick Gielen" userId="0e2ac2252e8c508f" providerId="LiveId" clId="{8391E54B-536A-4A40-95AD-8AF832AC22E4}" dt="2020-09-29T16:09:31.317" v="1654" actId="20577"/>
          <ac:spMkLst>
            <pc:docMk/>
            <pc:sldMk cId="2782671163" sldId="988"/>
            <ac:spMk id="6" creationId="{9E2C2DFE-69FD-442F-9C3B-B75DE2AC861D}"/>
          </ac:spMkLst>
        </pc:spChg>
      </pc:sldChg>
      <pc:sldChg chg="addSp delSp modSp add mod">
        <pc:chgData name="Patrick Gielen" userId="0e2ac2252e8c508f" providerId="LiveId" clId="{8391E54B-536A-4A40-95AD-8AF832AC22E4}" dt="2020-09-29T17:08:47.385" v="5465" actId="1076"/>
        <pc:sldMkLst>
          <pc:docMk/>
          <pc:sldMk cId="865700476" sldId="989"/>
        </pc:sldMkLst>
        <pc:spChg chg="add del mod">
          <ac:chgData name="Patrick Gielen" userId="0e2ac2252e8c508f" providerId="LiveId" clId="{8391E54B-536A-4A40-95AD-8AF832AC22E4}" dt="2020-09-29T17:07:29.622" v="5451" actId="1076"/>
          <ac:spMkLst>
            <pc:docMk/>
            <pc:sldMk cId="865700476" sldId="989"/>
            <ac:spMk id="3" creationId="{00000000-0000-0000-0000-000000000000}"/>
          </ac:spMkLst>
        </pc:spChg>
        <pc:spChg chg="mod">
          <ac:chgData name="Patrick Gielen" userId="0e2ac2252e8c508f" providerId="LiveId" clId="{8391E54B-536A-4A40-95AD-8AF832AC22E4}" dt="2020-09-29T16:09:58.109" v="1716" actId="20577"/>
          <ac:spMkLst>
            <pc:docMk/>
            <pc:sldMk cId="865700476" sldId="989"/>
            <ac:spMk id="6" creationId="{00000000-0000-0000-0000-000000000000}"/>
          </ac:spMkLst>
        </pc:spChg>
        <pc:spChg chg="add del mod">
          <ac:chgData name="Patrick Gielen" userId="0e2ac2252e8c508f" providerId="LiveId" clId="{8391E54B-536A-4A40-95AD-8AF832AC22E4}" dt="2020-09-29T16:10:45.256" v="1810" actId="478"/>
          <ac:spMkLst>
            <pc:docMk/>
            <pc:sldMk cId="865700476" sldId="989"/>
            <ac:spMk id="8" creationId="{E9EECB69-C55C-42E5-B08D-FF0386B33E46}"/>
          </ac:spMkLst>
        </pc:spChg>
        <pc:spChg chg="del mod">
          <ac:chgData name="Patrick Gielen" userId="0e2ac2252e8c508f" providerId="LiveId" clId="{8391E54B-536A-4A40-95AD-8AF832AC22E4}" dt="2020-09-29T16:10:47.872" v="1811" actId="478"/>
          <ac:spMkLst>
            <pc:docMk/>
            <pc:sldMk cId="865700476" sldId="989"/>
            <ac:spMk id="9" creationId="{89D00CE7-02F3-4A77-97A7-D3909413CD11}"/>
          </ac:spMkLst>
        </pc:spChg>
        <pc:picChg chg="add mod">
          <ac:chgData name="Patrick Gielen" userId="0e2ac2252e8c508f" providerId="LiveId" clId="{8391E54B-536A-4A40-95AD-8AF832AC22E4}" dt="2020-09-29T17:08:36.479" v="5463" actId="1076"/>
          <ac:picMkLst>
            <pc:docMk/>
            <pc:sldMk cId="865700476" sldId="989"/>
            <ac:picMk id="11" creationId="{A1073883-B679-42FC-B048-327774D1FFFC}"/>
          </ac:picMkLst>
        </pc:picChg>
        <pc:picChg chg="add del mod">
          <ac:chgData name="Patrick Gielen" userId="0e2ac2252e8c508f" providerId="LiveId" clId="{8391E54B-536A-4A40-95AD-8AF832AC22E4}" dt="2020-09-29T17:07:24.761" v="5448" actId="478"/>
          <ac:picMkLst>
            <pc:docMk/>
            <pc:sldMk cId="865700476" sldId="989"/>
            <ac:picMk id="13" creationId="{62C20CF5-3A99-48D1-ABB6-353155AEE6B2}"/>
          </ac:picMkLst>
        </pc:picChg>
        <pc:picChg chg="add mod">
          <ac:chgData name="Patrick Gielen" userId="0e2ac2252e8c508f" providerId="LiveId" clId="{8391E54B-536A-4A40-95AD-8AF832AC22E4}" dt="2020-09-29T17:08:40.147" v="5464" actId="1076"/>
          <ac:picMkLst>
            <pc:docMk/>
            <pc:sldMk cId="865700476" sldId="989"/>
            <ac:picMk id="15" creationId="{B1CF545E-6F55-4B29-8B93-CAE91F15FA9A}"/>
          </ac:picMkLst>
        </pc:picChg>
        <pc:picChg chg="add mod">
          <ac:chgData name="Patrick Gielen" userId="0e2ac2252e8c508f" providerId="LiveId" clId="{8391E54B-536A-4A40-95AD-8AF832AC22E4}" dt="2020-09-29T17:08:47.385" v="5465" actId="1076"/>
          <ac:picMkLst>
            <pc:docMk/>
            <pc:sldMk cId="865700476" sldId="989"/>
            <ac:picMk id="17" creationId="{501420B8-F80D-4231-BBA5-1B7F0DBD7CB1}"/>
          </ac:picMkLst>
        </pc:picChg>
      </pc:sldChg>
      <pc:sldChg chg="addSp modSp add mod">
        <pc:chgData name="Patrick Gielen" userId="0e2ac2252e8c508f" providerId="LiveId" clId="{8391E54B-536A-4A40-95AD-8AF832AC22E4}" dt="2020-09-29T16:12:21.980" v="1939" actId="1076"/>
        <pc:sldMkLst>
          <pc:docMk/>
          <pc:sldMk cId="1689992135" sldId="990"/>
        </pc:sldMkLst>
        <pc:spChg chg="mod">
          <ac:chgData name="Patrick Gielen" userId="0e2ac2252e8c508f" providerId="LiveId" clId="{8391E54B-536A-4A40-95AD-8AF832AC22E4}" dt="2020-09-29T16:12:18.892" v="1938" actId="1076"/>
          <ac:spMkLst>
            <pc:docMk/>
            <pc:sldMk cId="1689992135" sldId="990"/>
            <ac:spMk id="3" creationId="{00000000-0000-0000-0000-000000000000}"/>
          </ac:spMkLst>
        </pc:spChg>
        <pc:spChg chg="mod">
          <ac:chgData name="Patrick Gielen" userId="0e2ac2252e8c508f" providerId="LiveId" clId="{8391E54B-536A-4A40-95AD-8AF832AC22E4}" dt="2020-09-29T16:11:16.682" v="1881" actId="20577"/>
          <ac:spMkLst>
            <pc:docMk/>
            <pc:sldMk cId="1689992135" sldId="990"/>
            <ac:spMk id="6" creationId="{00000000-0000-0000-0000-000000000000}"/>
          </ac:spMkLst>
        </pc:spChg>
        <pc:picChg chg="add mod">
          <ac:chgData name="Patrick Gielen" userId="0e2ac2252e8c508f" providerId="LiveId" clId="{8391E54B-536A-4A40-95AD-8AF832AC22E4}" dt="2020-09-29T16:12:21.980" v="1939" actId="1076"/>
          <ac:picMkLst>
            <pc:docMk/>
            <pc:sldMk cId="1689992135" sldId="990"/>
            <ac:picMk id="8" creationId="{029CA781-619E-4685-B3A5-2525504D1FBA}"/>
          </ac:picMkLst>
        </pc:picChg>
      </pc:sldChg>
      <pc:sldChg chg="addSp delSp modSp add mod">
        <pc:chgData name="Patrick Gielen" userId="0e2ac2252e8c508f" providerId="LiveId" clId="{8391E54B-536A-4A40-95AD-8AF832AC22E4}" dt="2020-09-29T16:17:37.904" v="2271" actId="255"/>
        <pc:sldMkLst>
          <pc:docMk/>
          <pc:sldMk cId="1397424906" sldId="991"/>
        </pc:sldMkLst>
        <pc:spChg chg="mod">
          <ac:chgData name="Patrick Gielen" userId="0e2ac2252e8c508f" providerId="LiveId" clId="{8391E54B-536A-4A40-95AD-8AF832AC22E4}" dt="2020-09-29T16:17:37.904" v="2271" actId="255"/>
          <ac:spMkLst>
            <pc:docMk/>
            <pc:sldMk cId="1397424906" sldId="991"/>
            <ac:spMk id="3" creationId="{00000000-0000-0000-0000-000000000000}"/>
          </ac:spMkLst>
        </pc:spChg>
        <pc:spChg chg="mod">
          <ac:chgData name="Patrick Gielen" userId="0e2ac2252e8c508f" providerId="LiveId" clId="{8391E54B-536A-4A40-95AD-8AF832AC22E4}" dt="2020-09-29T16:12:59" v="1981" actId="20577"/>
          <ac:spMkLst>
            <pc:docMk/>
            <pc:sldMk cId="1397424906" sldId="991"/>
            <ac:spMk id="6" creationId="{00000000-0000-0000-0000-000000000000}"/>
          </ac:spMkLst>
        </pc:spChg>
        <pc:picChg chg="del">
          <ac:chgData name="Patrick Gielen" userId="0e2ac2252e8c508f" providerId="LiveId" clId="{8391E54B-536A-4A40-95AD-8AF832AC22E4}" dt="2020-09-29T16:13:04.203" v="1982" actId="478"/>
          <ac:picMkLst>
            <pc:docMk/>
            <pc:sldMk cId="1397424906" sldId="991"/>
            <ac:picMk id="8" creationId="{029CA781-619E-4685-B3A5-2525504D1FBA}"/>
          </ac:picMkLst>
        </pc:picChg>
        <pc:picChg chg="add mod">
          <ac:chgData name="Patrick Gielen" userId="0e2ac2252e8c508f" providerId="LiveId" clId="{8391E54B-536A-4A40-95AD-8AF832AC22E4}" dt="2020-09-29T16:16:01.424" v="2216" actId="1076"/>
          <ac:picMkLst>
            <pc:docMk/>
            <pc:sldMk cId="1397424906" sldId="991"/>
            <ac:picMk id="9" creationId="{94C39507-09D4-43F4-9DD2-704197B7F8B3}"/>
          </ac:picMkLst>
        </pc:picChg>
      </pc:sldChg>
      <pc:sldChg chg="addSp delSp modSp add mod">
        <pc:chgData name="Patrick Gielen" userId="0e2ac2252e8c508f" providerId="LiveId" clId="{8391E54B-536A-4A40-95AD-8AF832AC22E4}" dt="2020-09-29T16:19:38.875" v="2431" actId="1076"/>
        <pc:sldMkLst>
          <pc:docMk/>
          <pc:sldMk cId="1451382598" sldId="992"/>
        </pc:sldMkLst>
        <pc:spChg chg="mod">
          <ac:chgData name="Patrick Gielen" userId="0e2ac2252e8c508f" providerId="LiveId" clId="{8391E54B-536A-4A40-95AD-8AF832AC22E4}" dt="2020-09-29T16:19:24.391" v="2428" actId="313"/>
          <ac:spMkLst>
            <pc:docMk/>
            <pc:sldMk cId="1451382598" sldId="992"/>
            <ac:spMk id="3" creationId="{00000000-0000-0000-0000-000000000000}"/>
          </ac:spMkLst>
        </pc:spChg>
        <pc:spChg chg="mod">
          <ac:chgData name="Patrick Gielen" userId="0e2ac2252e8c508f" providerId="LiveId" clId="{8391E54B-536A-4A40-95AD-8AF832AC22E4}" dt="2020-09-29T16:17:27.592" v="2270" actId="20577"/>
          <ac:spMkLst>
            <pc:docMk/>
            <pc:sldMk cId="1451382598" sldId="992"/>
            <ac:spMk id="6" creationId="{00000000-0000-0000-0000-000000000000}"/>
          </ac:spMkLst>
        </pc:spChg>
        <pc:picChg chg="add mod">
          <ac:chgData name="Patrick Gielen" userId="0e2ac2252e8c508f" providerId="LiveId" clId="{8391E54B-536A-4A40-95AD-8AF832AC22E4}" dt="2020-09-29T16:19:38.875" v="2431" actId="1076"/>
          <ac:picMkLst>
            <pc:docMk/>
            <pc:sldMk cId="1451382598" sldId="992"/>
            <ac:picMk id="8" creationId="{36262ACB-1BD6-4136-806B-658577F937E4}"/>
          </ac:picMkLst>
        </pc:picChg>
        <pc:picChg chg="del">
          <ac:chgData name="Patrick Gielen" userId="0e2ac2252e8c508f" providerId="LiveId" clId="{8391E54B-536A-4A40-95AD-8AF832AC22E4}" dt="2020-09-29T16:18:23.411" v="2360" actId="478"/>
          <ac:picMkLst>
            <pc:docMk/>
            <pc:sldMk cId="1451382598" sldId="992"/>
            <ac:picMk id="9" creationId="{94C39507-09D4-43F4-9DD2-704197B7F8B3}"/>
          </ac:picMkLst>
        </pc:picChg>
      </pc:sldChg>
      <pc:sldChg chg="addSp delSp modSp add mod">
        <pc:chgData name="Patrick Gielen" userId="0e2ac2252e8c508f" providerId="LiveId" clId="{8391E54B-536A-4A40-95AD-8AF832AC22E4}" dt="2020-09-29T16:23:39.293" v="2774" actId="1076"/>
        <pc:sldMkLst>
          <pc:docMk/>
          <pc:sldMk cId="2741099293" sldId="993"/>
        </pc:sldMkLst>
        <pc:spChg chg="mod">
          <ac:chgData name="Patrick Gielen" userId="0e2ac2252e8c508f" providerId="LiveId" clId="{8391E54B-536A-4A40-95AD-8AF832AC22E4}" dt="2020-09-29T16:23:28.699" v="2771" actId="120"/>
          <ac:spMkLst>
            <pc:docMk/>
            <pc:sldMk cId="2741099293" sldId="993"/>
            <ac:spMk id="3" creationId="{00000000-0000-0000-0000-000000000000}"/>
          </ac:spMkLst>
        </pc:spChg>
        <pc:spChg chg="mod">
          <ac:chgData name="Patrick Gielen" userId="0e2ac2252e8c508f" providerId="LiveId" clId="{8391E54B-536A-4A40-95AD-8AF832AC22E4}" dt="2020-09-29T16:19:59.898" v="2471" actId="20577"/>
          <ac:spMkLst>
            <pc:docMk/>
            <pc:sldMk cId="2741099293" sldId="993"/>
            <ac:spMk id="6" creationId="{00000000-0000-0000-0000-000000000000}"/>
          </ac:spMkLst>
        </pc:spChg>
        <pc:picChg chg="del">
          <ac:chgData name="Patrick Gielen" userId="0e2ac2252e8c508f" providerId="LiveId" clId="{8391E54B-536A-4A40-95AD-8AF832AC22E4}" dt="2020-09-29T16:21:18.470" v="2686" actId="478"/>
          <ac:picMkLst>
            <pc:docMk/>
            <pc:sldMk cId="2741099293" sldId="993"/>
            <ac:picMk id="8" creationId="{36262ACB-1BD6-4136-806B-658577F937E4}"/>
          </ac:picMkLst>
        </pc:picChg>
        <pc:picChg chg="add mod">
          <ac:chgData name="Patrick Gielen" userId="0e2ac2252e8c508f" providerId="LiveId" clId="{8391E54B-536A-4A40-95AD-8AF832AC22E4}" dt="2020-09-29T16:23:39.293" v="2774" actId="1076"/>
          <ac:picMkLst>
            <pc:docMk/>
            <pc:sldMk cId="2741099293" sldId="993"/>
            <ac:picMk id="9" creationId="{A448BC50-5845-4F17-AFDA-9A4599F6335C}"/>
          </ac:picMkLst>
        </pc:picChg>
      </pc:sldChg>
      <pc:sldChg chg="addSp delSp modSp add mod">
        <pc:chgData name="Patrick Gielen" userId="0e2ac2252e8c508f" providerId="LiveId" clId="{8391E54B-536A-4A40-95AD-8AF832AC22E4}" dt="2020-09-29T16:32:08.903" v="3130" actId="20577"/>
        <pc:sldMkLst>
          <pc:docMk/>
          <pc:sldMk cId="1651241849" sldId="994"/>
        </pc:sldMkLst>
        <pc:spChg chg="mod">
          <ac:chgData name="Patrick Gielen" userId="0e2ac2252e8c508f" providerId="LiveId" clId="{8391E54B-536A-4A40-95AD-8AF832AC22E4}" dt="2020-09-29T16:31:43.171" v="3128" actId="1076"/>
          <ac:spMkLst>
            <pc:docMk/>
            <pc:sldMk cId="1651241849" sldId="994"/>
            <ac:spMk id="3" creationId="{00000000-0000-0000-0000-000000000000}"/>
          </ac:spMkLst>
        </pc:spChg>
        <pc:spChg chg="add mod">
          <ac:chgData name="Patrick Gielen" userId="0e2ac2252e8c508f" providerId="LiveId" clId="{8391E54B-536A-4A40-95AD-8AF832AC22E4}" dt="2020-09-29T16:30:49.575" v="3018" actId="14100"/>
          <ac:spMkLst>
            <pc:docMk/>
            <pc:sldMk cId="1651241849" sldId="994"/>
            <ac:spMk id="5" creationId="{4290D256-DE50-4A7F-A5FE-BDC52D1AAA8D}"/>
          </ac:spMkLst>
        </pc:spChg>
        <pc:spChg chg="mod">
          <ac:chgData name="Patrick Gielen" userId="0e2ac2252e8c508f" providerId="LiveId" clId="{8391E54B-536A-4A40-95AD-8AF832AC22E4}" dt="2020-09-29T16:32:08.903" v="3130" actId="20577"/>
          <ac:spMkLst>
            <pc:docMk/>
            <pc:sldMk cId="1651241849" sldId="994"/>
            <ac:spMk id="6" creationId="{00000000-0000-0000-0000-000000000000}"/>
          </ac:spMkLst>
        </pc:spChg>
        <pc:picChg chg="add mod">
          <ac:chgData name="Patrick Gielen" userId="0e2ac2252e8c508f" providerId="LiveId" clId="{8391E54B-536A-4A40-95AD-8AF832AC22E4}" dt="2020-09-29T16:29:59.418" v="2966" actId="1076"/>
          <ac:picMkLst>
            <pc:docMk/>
            <pc:sldMk cId="1651241849" sldId="994"/>
            <ac:picMk id="8" creationId="{D975804A-C508-472F-AB23-B41BF733718C}"/>
          </ac:picMkLst>
        </pc:picChg>
        <pc:picChg chg="del">
          <ac:chgData name="Patrick Gielen" userId="0e2ac2252e8c508f" providerId="LiveId" clId="{8391E54B-536A-4A40-95AD-8AF832AC22E4}" dt="2020-09-29T16:28:55.972" v="2932" actId="478"/>
          <ac:picMkLst>
            <pc:docMk/>
            <pc:sldMk cId="1651241849" sldId="994"/>
            <ac:picMk id="9" creationId="{A448BC50-5845-4F17-AFDA-9A4599F6335C}"/>
          </ac:picMkLst>
        </pc:picChg>
        <pc:picChg chg="add mod">
          <ac:chgData name="Patrick Gielen" userId="0e2ac2252e8c508f" providerId="LiveId" clId="{8391E54B-536A-4A40-95AD-8AF832AC22E4}" dt="2020-09-29T16:29:57.188" v="2965" actId="1076"/>
          <ac:picMkLst>
            <pc:docMk/>
            <pc:sldMk cId="1651241849" sldId="994"/>
            <ac:picMk id="10" creationId="{78820732-370F-4972-A126-7FD0DAAFA971}"/>
          </ac:picMkLst>
        </pc:picChg>
      </pc:sldChg>
      <pc:sldChg chg="addSp delSp modSp add mod ord">
        <pc:chgData name="Patrick Gielen" userId="0e2ac2252e8c508f" providerId="LiveId" clId="{8391E54B-536A-4A40-95AD-8AF832AC22E4}" dt="2020-09-29T16:46:21.072" v="3883" actId="1076"/>
        <pc:sldMkLst>
          <pc:docMk/>
          <pc:sldMk cId="683045010" sldId="995"/>
        </pc:sldMkLst>
        <pc:spChg chg="mod">
          <ac:chgData name="Patrick Gielen" userId="0e2ac2252e8c508f" providerId="LiveId" clId="{8391E54B-536A-4A40-95AD-8AF832AC22E4}" dt="2020-09-29T16:44:53.793" v="3861" actId="20577"/>
          <ac:spMkLst>
            <pc:docMk/>
            <pc:sldMk cId="683045010" sldId="995"/>
            <ac:spMk id="3" creationId="{00000000-0000-0000-0000-000000000000}"/>
          </ac:spMkLst>
        </pc:spChg>
        <pc:spChg chg="add del mod">
          <ac:chgData name="Patrick Gielen" userId="0e2ac2252e8c508f" providerId="LiveId" clId="{8391E54B-536A-4A40-95AD-8AF832AC22E4}" dt="2020-09-29T16:44:33.244" v="3839" actId="478"/>
          <ac:spMkLst>
            <pc:docMk/>
            <pc:sldMk cId="683045010" sldId="995"/>
            <ac:spMk id="5" creationId="{4290D256-DE50-4A7F-A5FE-BDC52D1AAA8D}"/>
          </ac:spMkLst>
        </pc:spChg>
        <pc:spChg chg="mod">
          <ac:chgData name="Patrick Gielen" userId="0e2ac2252e8c508f" providerId="LiveId" clId="{8391E54B-536A-4A40-95AD-8AF832AC22E4}" dt="2020-09-29T16:46:06.003" v="3880" actId="20577"/>
          <ac:spMkLst>
            <pc:docMk/>
            <pc:sldMk cId="683045010" sldId="995"/>
            <ac:spMk id="6" creationId="{00000000-0000-0000-0000-000000000000}"/>
          </ac:spMkLst>
        </pc:spChg>
        <pc:picChg chg="del">
          <ac:chgData name="Patrick Gielen" userId="0e2ac2252e8c508f" providerId="LiveId" clId="{8391E54B-536A-4A40-95AD-8AF832AC22E4}" dt="2020-09-29T16:32:31.717" v="3177" actId="478"/>
          <ac:picMkLst>
            <pc:docMk/>
            <pc:sldMk cId="683045010" sldId="995"/>
            <ac:picMk id="8" creationId="{D975804A-C508-472F-AB23-B41BF733718C}"/>
          </ac:picMkLst>
        </pc:picChg>
        <pc:picChg chg="del">
          <ac:chgData name="Patrick Gielen" userId="0e2ac2252e8c508f" providerId="LiveId" clId="{8391E54B-536A-4A40-95AD-8AF832AC22E4}" dt="2020-09-29T16:32:32.560" v="3178" actId="478"/>
          <ac:picMkLst>
            <pc:docMk/>
            <pc:sldMk cId="683045010" sldId="995"/>
            <ac:picMk id="10" creationId="{78820732-370F-4972-A126-7FD0DAAFA971}"/>
          </ac:picMkLst>
        </pc:picChg>
        <pc:picChg chg="add del mod">
          <ac:chgData name="Patrick Gielen" userId="0e2ac2252e8c508f" providerId="LiveId" clId="{8391E54B-536A-4A40-95AD-8AF832AC22E4}" dt="2020-09-29T16:42:19.984" v="3639" actId="478"/>
          <ac:picMkLst>
            <pc:docMk/>
            <pc:sldMk cId="683045010" sldId="995"/>
            <ac:picMk id="11" creationId="{D6B8A2BD-0B8C-49C9-88A2-84B94F84D03E}"/>
          </ac:picMkLst>
        </pc:picChg>
        <pc:picChg chg="add mod">
          <ac:chgData name="Patrick Gielen" userId="0e2ac2252e8c508f" providerId="LiveId" clId="{8391E54B-536A-4A40-95AD-8AF832AC22E4}" dt="2020-09-29T16:46:21.072" v="3883" actId="1076"/>
          <ac:picMkLst>
            <pc:docMk/>
            <pc:sldMk cId="683045010" sldId="995"/>
            <ac:picMk id="12" creationId="{C23E50EC-180E-4498-9819-744BAE25971C}"/>
          </ac:picMkLst>
        </pc:picChg>
      </pc:sldChg>
      <pc:sldChg chg="addSp delSp modSp add mod">
        <pc:chgData name="Patrick Gielen" userId="0e2ac2252e8c508f" providerId="LiveId" clId="{8391E54B-536A-4A40-95AD-8AF832AC22E4}" dt="2020-09-29T16:41:01.038" v="3572" actId="123"/>
        <pc:sldMkLst>
          <pc:docMk/>
          <pc:sldMk cId="556874250" sldId="996"/>
        </pc:sldMkLst>
        <pc:spChg chg="mod">
          <ac:chgData name="Patrick Gielen" userId="0e2ac2252e8c508f" providerId="LiveId" clId="{8391E54B-536A-4A40-95AD-8AF832AC22E4}" dt="2020-09-29T16:41:01.038" v="3572" actId="123"/>
          <ac:spMkLst>
            <pc:docMk/>
            <pc:sldMk cId="556874250" sldId="996"/>
            <ac:spMk id="3" creationId="{00000000-0000-0000-0000-000000000000}"/>
          </ac:spMkLst>
        </pc:spChg>
        <pc:spChg chg="del">
          <ac:chgData name="Patrick Gielen" userId="0e2ac2252e8c508f" providerId="LiveId" clId="{8391E54B-536A-4A40-95AD-8AF832AC22E4}" dt="2020-09-29T16:40:14.026" v="3550" actId="478"/>
          <ac:spMkLst>
            <pc:docMk/>
            <pc:sldMk cId="556874250" sldId="996"/>
            <ac:spMk id="5" creationId="{4290D256-DE50-4A7F-A5FE-BDC52D1AAA8D}"/>
          </ac:spMkLst>
        </pc:spChg>
        <pc:spChg chg="mod">
          <ac:chgData name="Patrick Gielen" userId="0e2ac2252e8c508f" providerId="LiveId" clId="{8391E54B-536A-4A40-95AD-8AF832AC22E4}" dt="2020-09-29T16:38:53.889" v="3300" actId="20577"/>
          <ac:spMkLst>
            <pc:docMk/>
            <pc:sldMk cId="556874250" sldId="996"/>
            <ac:spMk id="6" creationId="{00000000-0000-0000-0000-000000000000}"/>
          </ac:spMkLst>
        </pc:spChg>
        <pc:picChg chg="add mod">
          <ac:chgData name="Patrick Gielen" userId="0e2ac2252e8c508f" providerId="LiveId" clId="{8391E54B-536A-4A40-95AD-8AF832AC22E4}" dt="2020-09-29T16:40:33.107" v="3556" actId="1076"/>
          <ac:picMkLst>
            <pc:docMk/>
            <pc:sldMk cId="556874250" sldId="996"/>
            <ac:picMk id="9" creationId="{552900AD-0482-42F6-A182-5FAC73BD63BD}"/>
          </ac:picMkLst>
        </pc:picChg>
        <pc:picChg chg="del">
          <ac:chgData name="Patrick Gielen" userId="0e2ac2252e8c508f" providerId="LiveId" clId="{8391E54B-536A-4A40-95AD-8AF832AC22E4}" dt="2020-09-29T16:40:00.467" v="3549" actId="478"/>
          <ac:picMkLst>
            <pc:docMk/>
            <pc:sldMk cId="556874250" sldId="996"/>
            <ac:picMk id="11" creationId="{D6B8A2BD-0B8C-49C9-88A2-84B94F84D03E}"/>
          </ac:picMkLst>
        </pc:picChg>
      </pc:sldChg>
      <pc:sldChg chg="modSp add mod">
        <pc:chgData name="Patrick Gielen" userId="0e2ac2252e8c508f" providerId="LiveId" clId="{8391E54B-536A-4A40-95AD-8AF832AC22E4}" dt="2020-09-29T16:41:33.936" v="3609" actId="20577"/>
        <pc:sldMkLst>
          <pc:docMk/>
          <pc:sldMk cId="3826288975" sldId="997"/>
        </pc:sldMkLst>
        <pc:spChg chg="mod">
          <ac:chgData name="Patrick Gielen" userId="0e2ac2252e8c508f" providerId="LiveId" clId="{8391E54B-536A-4A40-95AD-8AF832AC22E4}" dt="2020-09-29T16:41:33.936" v="3609" actId="20577"/>
          <ac:spMkLst>
            <pc:docMk/>
            <pc:sldMk cId="3826288975" sldId="997"/>
            <ac:spMk id="6" creationId="{9E2C2DFE-69FD-442F-9C3B-B75DE2AC861D}"/>
          </ac:spMkLst>
        </pc:spChg>
      </pc:sldChg>
      <pc:sldChg chg="addSp delSp modSp add mod">
        <pc:chgData name="Patrick Gielen" userId="0e2ac2252e8c508f" providerId="LiveId" clId="{8391E54B-536A-4A40-95AD-8AF832AC22E4}" dt="2020-09-29T17:10:10.419" v="5472" actId="1076"/>
        <pc:sldMkLst>
          <pc:docMk/>
          <pc:sldMk cId="4230278470" sldId="998"/>
        </pc:sldMkLst>
        <pc:spChg chg="mod">
          <ac:chgData name="Patrick Gielen" userId="0e2ac2252e8c508f" providerId="LiveId" clId="{8391E54B-536A-4A40-95AD-8AF832AC22E4}" dt="2020-09-29T16:50:01.273" v="4285" actId="5793"/>
          <ac:spMkLst>
            <pc:docMk/>
            <pc:sldMk cId="4230278470" sldId="998"/>
            <ac:spMk id="3" creationId="{00000000-0000-0000-0000-000000000000}"/>
          </ac:spMkLst>
        </pc:spChg>
        <pc:spChg chg="mod">
          <ac:chgData name="Patrick Gielen" userId="0e2ac2252e8c508f" providerId="LiveId" clId="{8391E54B-536A-4A40-95AD-8AF832AC22E4}" dt="2020-09-29T16:47:06.691" v="3923" actId="20577"/>
          <ac:spMkLst>
            <pc:docMk/>
            <pc:sldMk cId="4230278470" sldId="998"/>
            <ac:spMk id="6" creationId="{00000000-0000-0000-0000-000000000000}"/>
          </ac:spMkLst>
        </pc:spChg>
        <pc:spChg chg="add del">
          <ac:chgData name="Patrick Gielen" userId="0e2ac2252e8c508f" providerId="LiveId" clId="{8391E54B-536A-4A40-95AD-8AF832AC22E4}" dt="2020-09-29T16:49:26.840" v="4242" actId="478"/>
          <ac:spMkLst>
            <pc:docMk/>
            <pc:sldMk cId="4230278470" sldId="998"/>
            <ac:spMk id="8" creationId="{A12D2EB3-3EEE-4437-AF17-BAE6BC0B5402}"/>
          </ac:spMkLst>
        </pc:spChg>
        <pc:spChg chg="add mod">
          <ac:chgData name="Patrick Gielen" userId="0e2ac2252e8c508f" providerId="LiveId" clId="{8391E54B-536A-4A40-95AD-8AF832AC22E4}" dt="2020-09-29T16:49:31.927" v="4243" actId="1076"/>
          <ac:spMkLst>
            <pc:docMk/>
            <pc:sldMk cId="4230278470" sldId="998"/>
            <ac:spMk id="9" creationId="{75634364-1FC6-454B-898A-C2FDCC8E0450}"/>
          </ac:spMkLst>
        </pc:spChg>
        <pc:picChg chg="add mod">
          <ac:chgData name="Patrick Gielen" userId="0e2ac2252e8c508f" providerId="LiveId" clId="{8391E54B-536A-4A40-95AD-8AF832AC22E4}" dt="2020-09-29T17:09:30.486" v="5468" actId="1076"/>
          <ac:picMkLst>
            <pc:docMk/>
            <pc:sldMk cId="4230278470" sldId="998"/>
            <ac:picMk id="11" creationId="{45FDDE03-C174-4644-A8C1-84EEA06C5212}"/>
          </ac:picMkLst>
        </pc:picChg>
        <pc:picChg chg="add mod">
          <ac:chgData name="Patrick Gielen" userId="0e2ac2252e8c508f" providerId="LiveId" clId="{8391E54B-536A-4A40-95AD-8AF832AC22E4}" dt="2020-09-29T17:10:10.419" v="5472" actId="1076"/>
          <ac:picMkLst>
            <pc:docMk/>
            <pc:sldMk cId="4230278470" sldId="998"/>
            <ac:picMk id="13" creationId="{12BEBD16-68D5-404B-AEF4-73758311AC27}"/>
          </ac:picMkLst>
        </pc:picChg>
      </pc:sldChg>
      <pc:sldChg chg="addSp delSp modSp add mod">
        <pc:chgData name="Patrick Gielen" userId="0e2ac2252e8c508f" providerId="LiveId" clId="{8391E54B-536A-4A40-95AD-8AF832AC22E4}" dt="2020-09-29T17:11:44.661" v="5477" actId="1076"/>
        <pc:sldMkLst>
          <pc:docMk/>
          <pc:sldMk cId="3766059027" sldId="999"/>
        </pc:sldMkLst>
        <pc:spChg chg="mod">
          <ac:chgData name="Patrick Gielen" userId="0e2ac2252e8c508f" providerId="LiveId" clId="{8391E54B-536A-4A40-95AD-8AF832AC22E4}" dt="2020-09-29T16:53:50.310" v="4769" actId="1076"/>
          <ac:spMkLst>
            <pc:docMk/>
            <pc:sldMk cId="3766059027" sldId="999"/>
            <ac:spMk id="3" creationId="{00000000-0000-0000-0000-000000000000}"/>
          </ac:spMkLst>
        </pc:spChg>
        <pc:spChg chg="mod">
          <ac:chgData name="Patrick Gielen" userId="0e2ac2252e8c508f" providerId="LiveId" clId="{8391E54B-536A-4A40-95AD-8AF832AC22E4}" dt="2020-09-29T16:50:24.751" v="4321" actId="20577"/>
          <ac:spMkLst>
            <pc:docMk/>
            <pc:sldMk cId="3766059027" sldId="999"/>
            <ac:spMk id="6" creationId="{00000000-0000-0000-0000-000000000000}"/>
          </ac:spMkLst>
        </pc:spChg>
        <pc:spChg chg="del">
          <ac:chgData name="Patrick Gielen" userId="0e2ac2252e8c508f" providerId="LiveId" clId="{8391E54B-536A-4A40-95AD-8AF832AC22E4}" dt="2020-09-29T16:52:28.282" v="4615" actId="478"/>
          <ac:spMkLst>
            <pc:docMk/>
            <pc:sldMk cId="3766059027" sldId="999"/>
            <ac:spMk id="9" creationId="{75634364-1FC6-454B-898A-C2FDCC8E0450}"/>
          </ac:spMkLst>
        </pc:spChg>
        <pc:picChg chg="add mod">
          <ac:chgData name="Patrick Gielen" userId="0e2ac2252e8c508f" providerId="LiveId" clId="{8391E54B-536A-4A40-95AD-8AF832AC22E4}" dt="2020-09-29T17:11:44.661" v="5477" actId="1076"/>
          <ac:picMkLst>
            <pc:docMk/>
            <pc:sldMk cId="3766059027" sldId="999"/>
            <ac:picMk id="8" creationId="{4AFA316E-DA53-4AA6-9D15-12B3318E36C9}"/>
          </ac:picMkLst>
        </pc:picChg>
      </pc:sldChg>
      <pc:sldChg chg="addSp modSp add mod">
        <pc:chgData name="Patrick Gielen" userId="0e2ac2252e8c508f" providerId="LiveId" clId="{8391E54B-536A-4A40-95AD-8AF832AC22E4}" dt="2020-09-29T16:59:11.527" v="5005" actId="1076"/>
        <pc:sldMkLst>
          <pc:docMk/>
          <pc:sldMk cId="1243577301" sldId="1000"/>
        </pc:sldMkLst>
        <pc:spChg chg="mod">
          <ac:chgData name="Patrick Gielen" userId="0e2ac2252e8c508f" providerId="LiveId" clId="{8391E54B-536A-4A40-95AD-8AF832AC22E4}" dt="2020-09-29T16:59:04.299" v="5003" actId="1076"/>
          <ac:spMkLst>
            <pc:docMk/>
            <pc:sldMk cId="1243577301" sldId="1000"/>
            <ac:spMk id="3" creationId="{00000000-0000-0000-0000-000000000000}"/>
          </ac:spMkLst>
        </pc:spChg>
        <pc:spChg chg="add mod">
          <ac:chgData name="Patrick Gielen" userId="0e2ac2252e8c508f" providerId="LiveId" clId="{8391E54B-536A-4A40-95AD-8AF832AC22E4}" dt="2020-09-29T16:58:06.189" v="4958" actId="20577"/>
          <ac:spMkLst>
            <pc:docMk/>
            <pc:sldMk cId="1243577301" sldId="1000"/>
            <ac:spMk id="5" creationId="{8CA3E7F2-BA7D-48EA-8A7C-3CBCD9F33D03}"/>
          </ac:spMkLst>
        </pc:spChg>
        <pc:spChg chg="mod">
          <ac:chgData name="Patrick Gielen" userId="0e2ac2252e8c508f" providerId="LiveId" clId="{8391E54B-536A-4A40-95AD-8AF832AC22E4}" dt="2020-09-29T16:58:58.235" v="5002" actId="255"/>
          <ac:spMkLst>
            <pc:docMk/>
            <pc:sldMk cId="1243577301" sldId="1000"/>
            <ac:spMk id="6" creationId="{00000000-0000-0000-0000-000000000000}"/>
          </ac:spMkLst>
        </pc:spChg>
        <pc:picChg chg="add mod">
          <ac:chgData name="Patrick Gielen" userId="0e2ac2252e8c508f" providerId="LiveId" clId="{8391E54B-536A-4A40-95AD-8AF832AC22E4}" dt="2020-09-29T16:59:11.527" v="5005" actId="1076"/>
          <ac:picMkLst>
            <pc:docMk/>
            <pc:sldMk cId="1243577301" sldId="1000"/>
            <ac:picMk id="8" creationId="{6118839A-2266-4515-93A0-A7BD20FD647D}"/>
          </ac:picMkLst>
        </pc:picChg>
      </pc:sldChg>
      <pc:sldChg chg="addSp delSp modSp add mod">
        <pc:chgData name="Patrick Gielen" userId="0e2ac2252e8c508f" providerId="LiveId" clId="{8391E54B-536A-4A40-95AD-8AF832AC22E4}" dt="2020-09-29T17:13:22.818" v="5487" actId="1076"/>
        <pc:sldMkLst>
          <pc:docMk/>
          <pc:sldMk cId="2440876005" sldId="1001"/>
        </pc:sldMkLst>
        <pc:spChg chg="mod">
          <ac:chgData name="Patrick Gielen" userId="0e2ac2252e8c508f" providerId="LiveId" clId="{8391E54B-536A-4A40-95AD-8AF832AC22E4}" dt="2020-09-29T17:00:32.952" v="5203" actId="20577"/>
          <ac:spMkLst>
            <pc:docMk/>
            <pc:sldMk cId="2440876005" sldId="1001"/>
            <ac:spMk id="3" creationId="{00000000-0000-0000-0000-000000000000}"/>
          </ac:spMkLst>
        </pc:spChg>
        <pc:spChg chg="del mod">
          <ac:chgData name="Patrick Gielen" userId="0e2ac2252e8c508f" providerId="LiveId" clId="{8391E54B-536A-4A40-95AD-8AF832AC22E4}" dt="2020-09-29T17:00:41.892" v="5205" actId="478"/>
          <ac:spMkLst>
            <pc:docMk/>
            <pc:sldMk cId="2440876005" sldId="1001"/>
            <ac:spMk id="5" creationId="{8CA3E7F2-BA7D-48EA-8A7C-3CBCD9F33D03}"/>
          </ac:spMkLst>
        </pc:spChg>
        <pc:spChg chg="mod">
          <ac:chgData name="Patrick Gielen" userId="0e2ac2252e8c508f" providerId="LiveId" clId="{8391E54B-536A-4A40-95AD-8AF832AC22E4}" dt="2020-09-29T16:58:45.048" v="5000" actId="255"/>
          <ac:spMkLst>
            <pc:docMk/>
            <pc:sldMk cId="2440876005" sldId="1001"/>
            <ac:spMk id="6" creationId="{00000000-0000-0000-0000-000000000000}"/>
          </ac:spMkLst>
        </pc:spChg>
        <pc:picChg chg="del">
          <ac:chgData name="Patrick Gielen" userId="0e2ac2252e8c508f" providerId="LiveId" clId="{8391E54B-536A-4A40-95AD-8AF832AC22E4}" dt="2020-09-29T16:59:20.243" v="5006" actId="478"/>
          <ac:picMkLst>
            <pc:docMk/>
            <pc:sldMk cId="2440876005" sldId="1001"/>
            <ac:picMk id="8" creationId="{6118839A-2266-4515-93A0-A7BD20FD647D}"/>
          </ac:picMkLst>
        </pc:picChg>
        <pc:picChg chg="add mod">
          <ac:chgData name="Patrick Gielen" userId="0e2ac2252e8c508f" providerId="LiveId" clId="{8391E54B-536A-4A40-95AD-8AF832AC22E4}" dt="2020-09-29T17:13:22.818" v="5487" actId="1076"/>
          <ac:picMkLst>
            <pc:docMk/>
            <pc:sldMk cId="2440876005" sldId="1001"/>
            <ac:picMk id="10" creationId="{D094E538-0A2F-4785-A9A2-3F2DE1A82FDD}"/>
          </ac:picMkLst>
        </pc:picChg>
      </pc:sldChg>
      <pc:sldChg chg="addSp delSp modSp add mod">
        <pc:chgData name="Patrick Gielen" userId="0e2ac2252e8c508f" providerId="LiveId" clId="{8391E54B-536A-4A40-95AD-8AF832AC22E4}" dt="2020-09-29T17:13:14.713" v="5483" actId="478"/>
        <pc:sldMkLst>
          <pc:docMk/>
          <pc:sldMk cId="1560192861" sldId="1002"/>
        </pc:sldMkLst>
        <pc:spChg chg="mod">
          <ac:chgData name="Patrick Gielen" userId="0e2ac2252e8c508f" providerId="LiveId" clId="{8391E54B-536A-4A40-95AD-8AF832AC22E4}" dt="2020-09-29T17:01:39.254" v="5238" actId="14100"/>
          <ac:spMkLst>
            <pc:docMk/>
            <pc:sldMk cId="1560192861" sldId="1002"/>
            <ac:spMk id="3" creationId="{00000000-0000-0000-0000-000000000000}"/>
          </ac:spMkLst>
        </pc:spChg>
        <pc:picChg chg="add mod">
          <ac:chgData name="Patrick Gielen" userId="0e2ac2252e8c508f" providerId="LiveId" clId="{8391E54B-536A-4A40-95AD-8AF832AC22E4}" dt="2020-09-29T17:01:43.669" v="5239" actId="1076"/>
          <ac:picMkLst>
            <pc:docMk/>
            <pc:sldMk cId="1560192861" sldId="1002"/>
            <ac:picMk id="8" creationId="{3213FA3C-3584-485A-8CFE-A51E4B774A15}"/>
          </ac:picMkLst>
        </pc:picChg>
        <pc:picChg chg="add del mod">
          <ac:chgData name="Patrick Gielen" userId="0e2ac2252e8c508f" providerId="LiveId" clId="{8391E54B-536A-4A40-95AD-8AF832AC22E4}" dt="2020-09-29T17:12:53.461" v="5480" actId="478"/>
          <ac:picMkLst>
            <pc:docMk/>
            <pc:sldMk cId="1560192861" sldId="1002"/>
            <ac:picMk id="9" creationId="{CF635056-8D17-4314-AE4D-15291B556674}"/>
          </ac:picMkLst>
        </pc:picChg>
        <pc:picChg chg="add del mod">
          <ac:chgData name="Patrick Gielen" userId="0e2ac2252e8c508f" providerId="LiveId" clId="{8391E54B-536A-4A40-95AD-8AF832AC22E4}" dt="2020-09-29T17:13:14.713" v="5483" actId="478"/>
          <ac:picMkLst>
            <pc:docMk/>
            <pc:sldMk cId="1560192861" sldId="1002"/>
            <ac:picMk id="11" creationId="{6204FCEE-E565-452C-8B3B-4772FBF3EE75}"/>
          </ac:picMkLst>
        </pc:picChg>
      </pc:sldChg>
      <pc:sldChg chg="delSp modSp add mod">
        <pc:chgData name="Patrick Gielen" userId="0e2ac2252e8c508f" providerId="LiveId" clId="{8391E54B-536A-4A40-95AD-8AF832AC22E4}" dt="2020-09-29T17:05:21.815" v="5438" actId="20577"/>
        <pc:sldMkLst>
          <pc:docMk/>
          <pc:sldMk cId="1230507843" sldId="1003"/>
        </pc:sldMkLst>
        <pc:spChg chg="mod">
          <ac:chgData name="Patrick Gielen" userId="0e2ac2252e8c508f" providerId="LiveId" clId="{8391E54B-536A-4A40-95AD-8AF832AC22E4}" dt="2020-09-29T17:05:21.815" v="5438" actId="20577"/>
          <ac:spMkLst>
            <pc:docMk/>
            <pc:sldMk cId="1230507843" sldId="1003"/>
            <ac:spMk id="3" creationId="{00000000-0000-0000-0000-000000000000}"/>
          </ac:spMkLst>
        </pc:spChg>
        <pc:spChg chg="del">
          <ac:chgData name="Patrick Gielen" userId="0e2ac2252e8c508f" providerId="LiveId" clId="{8391E54B-536A-4A40-95AD-8AF832AC22E4}" dt="2020-09-29T17:02:11.210" v="5241" actId="478"/>
          <ac:spMkLst>
            <pc:docMk/>
            <pc:sldMk cId="1230507843" sldId="1003"/>
            <ac:spMk id="5" creationId="{00000000-0000-0000-0000-000000000000}"/>
          </ac:spMkLst>
        </pc:spChg>
        <pc:spChg chg="mod">
          <ac:chgData name="Patrick Gielen" userId="0e2ac2252e8c508f" providerId="LiveId" clId="{8391E54B-536A-4A40-95AD-8AF832AC22E4}" dt="2020-09-29T17:02:17.051" v="5263" actId="20577"/>
          <ac:spMkLst>
            <pc:docMk/>
            <pc:sldMk cId="1230507843" sldId="1003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5BDC7-F805-4F19-AF73-B20E74E26B1C}" type="datetimeFigureOut">
              <a:rPr lang="fr-FR" smtClean="0"/>
              <a:t>05/07/2022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0FC36-DE3D-40F3-99A0-2C8150E8BE8E}" type="slidenum">
              <a:rPr lang="fr-FR" smtClean="0"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342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0FC36-DE3D-40F3-99A0-2C8150E8BE8E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489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0FC36-DE3D-40F3-99A0-2C8150E8BE8E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2981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0FC36-DE3D-40F3-99A0-2C8150E8BE8E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835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05/07/2022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4155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05/07/2022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595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05/07/2022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7006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05/07/2022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7336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05/07/2022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4861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05/07/2022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1099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05/07/2022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9155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05/07/2022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9675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05/07/2022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4883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05/07/2022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241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05/07/2022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341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05/07/2022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696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mailto:p.gielen@uihj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ctionline.b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88689" y="3837"/>
            <a:ext cx="481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6"/>
          <p:cNvSpPr txBox="1"/>
          <p:nvPr/>
        </p:nvSpPr>
        <p:spPr>
          <a:xfrm>
            <a:off x="9862" y="6567362"/>
            <a:ext cx="9143999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00"/>
                </a:solidFill>
              </a:rPr>
              <a:t>INTERNATIONAL CONFERENCE – BANGKOK  – 2022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97C8EEB-FB12-5E0C-BDAC-9E1E9BD0E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516"/>
            <a:ext cx="9144000" cy="658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26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265903"/>
            <a:ext cx="3635896" cy="446735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numCol="1"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endParaRPr lang="fr-BE" sz="2800" b="1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fr-BE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 </a:t>
            </a:r>
            <a:r>
              <a:rPr lang="fr-BE" sz="2800" b="1" dirty="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fr-FR" sz="2800" b="1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Natural person / legal entity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Authentication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Required data ? </a:t>
            </a:r>
            <a:endParaRPr lang="nl-NL" sz="1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algn="l"/>
            <a:endParaRPr lang="nl-NL" sz="1600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fr-FR" sz="2000" dirty="0">
              <a:solidFill>
                <a:srgbClr val="C00000"/>
              </a:solidFill>
            </a:endParaRPr>
          </a:p>
          <a:p>
            <a:pPr algn="l"/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88689" y="3837"/>
            <a:ext cx="481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" y="30467"/>
            <a:ext cx="1475964" cy="66222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619672" y="119045"/>
            <a:ext cx="590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THE ONLINE AUCTION</a:t>
            </a:r>
            <a:endParaRPr lang="en-US" sz="3200" b="1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700808"/>
            <a:ext cx="1564769" cy="120366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2713448"/>
            <a:ext cx="1667549" cy="157226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977" y="3789040"/>
            <a:ext cx="3002749" cy="1665492"/>
          </a:xfrm>
          <a:prstGeom prst="rect">
            <a:avLst/>
          </a:prstGeom>
        </p:spPr>
      </p:pic>
      <p:sp>
        <p:nvSpPr>
          <p:cNvPr id="11" name="ZoneTexte 6">
            <a:extLst>
              <a:ext uri="{FF2B5EF4-FFF2-40B4-BE49-F238E27FC236}">
                <a16:creationId xmlns:a16="http://schemas.microsoft.com/office/drawing/2014/main" id="{CA9F25B1-ED3F-E427-8578-444C01A9A1F3}"/>
              </a:ext>
            </a:extLst>
          </p:cNvPr>
          <p:cNvSpPr txBox="1"/>
          <p:nvPr/>
        </p:nvSpPr>
        <p:spPr>
          <a:xfrm>
            <a:off x="9862" y="6567362"/>
            <a:ext cx="9143999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00"/>
                </a:solidFill>
              </a:rPr>
              <a:t>INTERNATIONAL CONFERENCE – BANGKOK  – 2022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E7AFAFB-1B77-DEEC-8749-1F1BA5A4C1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4594" y="-4366"/>
            <a:ext cx="1448539" cy="7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35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545" y="777277"/>
            <a:ext cx="6034921" cy="5773257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numCol="1">
            <a:normAutofit fontScale="92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endParaRPr lang="fr-BE" sz="2800" b="1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 of the auction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GB" sz="2800" b="1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tx1"/>
                </a:solidFill>
              </a:rPr>
              <a:t>Only online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Start and end of the sale (+ possibility of extension)</a:t>
            </a:r>
          </a:p>
          <a:p>
            <a:pPr lvl="2" algn="l"/>
            <a:endParaRPr lang="en-GB" sz="20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tx1"/>
                </a:solidFill>
              </a:rPr>
              <a:t>Mixed / combined : online and in the auction room 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Start of the sale and day of physical auction</a:t>
            </a:r>
          </a:p>
          <a:p>
            <a:pPr lvl="2" algn="l"/>
            <a:endParaRPr lang="en-GB" sz="20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tx1"/>
                </a:solidFill>
              </a:rPr>
              <a:t>Amount of the sale </a:t>
            </a:r>
          </a:p>
          <a:p>
            <a:pPr lvl="1" algn="l"/>
            <a:endParaRPr lang="en-GB" sz="2400" b="1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tx1"/>
                </a:solidFill>
              </a:rPr>
              <a:t>Address and period to view the goods physically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en-GB" sz="2400" b="1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tx1"/>
                </a:solidFill>
              </a:rPr>
              <a:t>Fee : 7,5%</a:t>
            </a:r>
            <a:endParaRPr lang="en-GB" sz="1600" b="1" dirty="0">
              <a:solidFill>
                <a:schemeClr val="tx1"/>
              </a:solidFill>
            </a:endParaRPr>
          </a:p>
          <a:p>
            <a:pPr lvl="1" algn="l"/>
            <a:endParaRPr lang="nl-NL" sz="1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algn="l"/>
            <a:endParaRPr lang="nl-NL" sz="1600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fr-FR" sz="2000" dirty="0">
              <a:solidFill>
                <a:srgbClr val="C00000"/>
              </a:solidFill>
            </a:endParaRPr>
          </a:p>
          <a:p>
            <a:pPr algn="l"/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88689" y="3837"/>
            <a:ext cx="481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" y="30467"/>
            <a:ext cx="1475964" cy="66222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619672" y="119045"/>
            <a:ext cx="6034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THE ONLINE AUCTION</a:t>
            </a:r>
            <a:endParaRPr lang="en-US" sz="32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446395"/>
            <a:ext cx="2740549" cy="2464813"/>
          </a:xfrm>
          <a:prstGeom prst="rect">
            <a:avLst/>
          </a:prstGeom>
        </p:spPr>
      </p:pic>
      <p:sp>
        <p:nvSpPr>
          <p:cNvPr id="8" name="ZoneTexte 6">
            <a:extLst>
              <a:ext uri="{FF2B5EF4-FFF2-40B4-BE49-F238E27FC236}">
                <a16:creationId xmlns:a16="http://schemas.microsoft.com/office/drawing/2014/main" id="{CCDA825E-DE08-2E8C-C5C5-9F4D5AD5996B}"/>
              </a:ext>
            </a:extLst>
          </p:cNvPr>
          <p:cNvSpPr txBox="1"/>
          <p:nvPr/>
        </p:nvSpPr>
        <p:spPr>
          <a:xfrm>
            <a:off x="9862" y="6567362"/>
            <a:ext cx="9143999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00"/>
                </a:solidFill>
              </a:rPr>
              <a:t>INTERNATIONAL CONFERENCE – BANGKOK  – 2022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EDDE707-5375-1D5E-511B-D9433ED10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594" y="-4366"/>
            <a:ext cx="1448539" cy="7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19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265903"/>
            <a:ext cx="5220072" cy="446735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numCol="1"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endParaRPr lang="fr-BE" sz="2800" b="1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Adjudication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Highest bid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Electronic notice 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Item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Amount to be paid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Information 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Consequences in case of non-payment 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Judicial officer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Resolves the problems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Draws up the adjudication report</a:t>
            </a:r>
          </a:p>
          <a:p>
            <a:pPr lvl="1" algn="l"/>
            <a:endParaRPr lang="nl-NL" sz="1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algn="l"/>
            <a:endParaRPr lang="nl-NL" sz="1600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fr-FR" sz="2000" dirty="0">
              <a:solidFill>
                <a:srgbClr val="C00000"/>
              </a:solidFill>
            </a:endParaRPr>
          </a:p>
          <a:p>
            <a:pPr algn="l"/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88689" y="3837"/>
            <a:ext cx="481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" y="30467"/>
            <a:ext cx="1475964" cy="66222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619672" y="119045"/>
            <a:ext cx="590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THE ONLINE AUCTION</a:t>
            </a:r>
            <a:endParaRPr lang="en-US" sz="3200" b="1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420888"/>
            <a:ext cx="3760015" cy="2799536"/>
          </a:xfrm>
          <a:prstGeom prst="rect">
            <a:avLst/>
          </a:prstGeom>
        </p:spPr>
      </p:pic>
      <p:sp>
        <p:nvSpPr>
          <p:cNvPr id="9" name="ZoneTexte 6">
            <a:extLst>
              <a:ext uri="{FF2B5EF4-FFF2-40B4-BE49-F238E27FC236}">
                <a16:creationId xmlns:a16="http://schemas.microsoft.com/office/drawing/2014/main" id="{3677436F-CBFF-259E-F457-FDBDF80C4C95}"/>
              </a:ext>
            </a:extLst>
          </p:cNvPr>
          <p:cNvSpPr txBox="1"/>
          <p:nvPr/>
        </p:nvSpPr>
        <p:spPr>
          <a:xfrm>
            <a:off x="9862" y="6567362"/>
            <a:ext cx="9143999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00"/>
                </a:solidFill>
              </a:rPr>
              <a:t>INTERNATIONAL CONFERENCE – BANGKOK  – 2022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0E5BCC0-6BDA-C46F-C54F-D1C436EBD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594" y="-4366"/>
            <a:ext cx="1448539" cy="7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66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265903"/>
            <a:ext cx="5220072" cy="446735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numCol="1"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endParaRPr lang="fr-BE" sz="2800" b="1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Payment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GB" sz="1400" b="1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tx1"/>
                </a:solidFill>
              </a:rPr>
              <a:t>Before the deadline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tx1"/>
                </a:solidFill>
              </a:rPr>
              <a:t>Online </a:t>
            </a:r>
          </a:p>
          <a:p>
            <a:pPr lvl="1" algn="l"/>
            <a:endParaRPr lang="nl-NL" sz="1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algn="l"/>
            <a:endParaRPr lang="nl-NL" sz="1600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fr-FR" sz="2000" dirty="0">
              <a:solidFill>
                <a:srgbClr val="C00000"/>
              </a:solidFill>
            </a:endParaRPr>
          </a:p>
          <a:p>
            <a:pPr algn="l"/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88689" y="3837"/>
            <a:ext cx="481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" y="30467"/>
            <a:ext cx="1475964" cy="66222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619672" y="119045"/>
            <a:ext cx="590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THE ONLINE AUCTION</a:t>
            </a:r>
            <a:endParaRPr lang="en-US" sz="32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492896"/>
            <a:ext cx="4647381" cy="2432049"/>
          </a:xfrm>
          <a:prstGeom prst="rect">
            <a:avLst/>
          </a:prstGeom>
        </p:spPr>
      </p:pic>
      <p:sp>
        <p:nvSpPr>
          <p:cNvPr id="9" name="ZoneTexte 6">
            <a:extLst>
              <a:ext uri="{FF2B5EF4-FFF2-40B4-BE49-F238E27FC236}">
                <a16:creationId xmlns:a16="http://schemas.microsoft.com/office/drawing/2014/main" id="{BCD53710-1959-6589-2DDA-DDB1CDAF91E1}"/>
              </a:ext>
            </a:extLst>
          </p:cNvPr>
          <p:cNvSpPr txBox="1"/>
          <p:nvPr/>
        </p:nvSpPr>
        <p:spPr>
          <a:xfrm>
            <a:off x="9862" y="6567362"/>
            <a:ext cx="9143999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00"/>
                </a:solidFill>
              </a:rPr>
              <a:t>INTERNATIONAL CONFERENCE – BANGKOK  – 2022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ED5609A-5DF0-FB97-006B-329AEE7A4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594" y="-4366"/>
            <a:ext cx="1448539" cy="7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67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911" y="1628800"/>
            <a:ext cx="9120868" cy="526229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numCol="1">
            <a:normAutofit/>
          </a:bodyPr>
          <a:lstStyle/>
          <a:p>
            <a:pPr algn="l"/>
            <a:endParaRPr lang="fr-FR" sz="2000" dirty="0">
              <a:solidFill>
                <a:srgbClr val="C0000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fr-FR" sz="2000" dirty="0">
              <a:solidFill>
                <a:srgbClr val="C00000"/>
              </a:solidFill>
            </a:endParaRPr>
          </a:p>
          <a:p>
            <a:pPr algn="l"/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88689" y="3837"/>
            <a:ext cx="481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" y="30467"/>
            <a:ext cx="1475964" cy="662229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9E2C2DFE-69FD-442F-9C3B-B75DE2AC861D}"/>
              </a:ext>
            </a:extLst>
          </p:cNvPr>
          <p:cNvSpPr txBox="1">
            <a:spLocks/>
          </p:cNvSpPr>
          <p:nvPr/>
        </p:nvSpPr>
        <p:spPr>
          <a:xfrm>
            <a:off x="-15221" y="1628800"/>
            <a:ext cx="9144000" cy="25922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dirty="0">
              <a:solidFill>
                <a:schemeClr val="tx1"/>
              </a:solidFill>
            </a:endParaRPr>
          </a:p>
          <a:p>
            <a:endParaRPr lang="fr-FR" sz="2000" b="1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CONCLUSION</a:t>
            </a:r>
            <a:endParaRPr lang="fr-FR" b="1" dirty="0">
              <a:solidFill>
                <a:srgbClr val="C00000"/>
              </a:solidFill>
            </a:endParaRPr>
          </a:p>
          <a:p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ZoneTexte 6">
            <a:extLst>
              <a:ext uri="{FF2B5EF4-FFF2-40B4-BE49-F238E27FC236}">
                <a16:creationId xmlns:a16="http://schemas.microsoft.com/office/drawing/2014/main" id="{82D155A9-7476-4A91-8DDB-E09F7B56D439}"/>
              </a:ext>
            </a:extLst>
          </p:cNvPr>
          <p:cNvSpPr txBox="1"/>
          <p:nvPr/>
        </p:nvSpPr>
        <p:spPr>
          <a:xfrm>
            <a:off x="9862" y="6567362"/>
            <a:ext cx="9143999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00"/>
                </a:solidFill>
              </a:rPr>
              <a:t>INTERNATIONAL CONFERENCE – BANGKOK  – 2022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D95261A-125D-914D-93F4-2BC0A6FC3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594" y="-4366"/>
            <a:ext cx="1448539" cy="7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77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265903"/>
            <a:ext cx="9120868" cy="556163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numCol="1">
            <a:normAutofit/>
          </a:bodyPr>
          <a:lstStyle/>
          <a:p>
            <a:pPr marL="514350" indent="-514350" algn="l">
              <a:buFont typeface="Wingdings" panose="05000000000000000000" pitchFamily="2" charset="2"/>
              <a:buChar char="§"/>
            </a:pPr>
            <a:endParaRPr lang="fr-FR" sz="2400" b="1" dirty="0">
              <a:solidFill>
                <a:schemeClr val="tx1"/>
              </a:solidFill>
            </a:endParaRPr>
          </a:p>
          <a:p>
            <a:pPr marL="514350" indent="-514350" algn="l">
              <a:buFont typeface="Wingdings" panose="05000000000000000000" pitchFamily="2" charset="2"/>
              <a:buChar char="§"/>
            </a:pPr>
            <a:endParaRPr lang="fr-FR" sz="2400" b="1" dirty="0">
              <a:solidFill>
                <a:schemeClr val="tx1"/>
              </a:solidFill>
            </a:endParaRPr>
          </a:p>
          <a:p>
            <a:pPr marL="514350" indent="-514350" algn="l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Simple and efficient system</a:t>
            </a:r>
          </a:p>
          <a:p>
            <a:pPr marL="514350" indent="-514350" algn="l"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  <a:p>
            <a:pPr marL="514350" indent="-514350" algn="l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Quick set up with Covid</a:t>
            </a:r>
          </a:p>
          <a:p>
            <a:pPr marL="514350" indent="-514350" algn="l"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  <a:p>
            <a:pPr marL="514350" indent="-514350" algn="l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Manager = CNHB</a:t>
            </a:r>
          </a:p>
          <a:p>
            <a:pPr marL="514350" indent="-514350" algn="l"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  <a:p>
            <a:pPr marL="514350" indent="-514350" algn="l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Flexible system</a:t>
            </a:r>
            <a:endParaRPr lang="fr-FR" sz="2400" b="1" dirty="0">
              <a:solidFill>
                <a:schemeClr val="tx1"/>
              </a:solidFill>
            </a:endParaRPr>
          </a:p>
          <a:p>
            <a:pPr algn="l"/>
            <a:r>
              <a:rPr lang="nl-NL" sz="2000" b="1" dirty="0">
                <a:solidFill>
                  <a:schemeClr val="tx1"/>
                </a:solidFill>
              </a:rPr>
              <a:t> </a:t>
            </a:r>
          </a:p>
          <a:p>
            <a:pPr lvl="1" algn="l"/>
            <a:endParaRPr lang="nl-NL" sz="1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algn="l"/>
            <a:endParaRPr lang="nl-NL" sz="1600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fr-FR" sz="2000" dirty="0">
              <a:solidFill>
                <a:srgbClr val="C00000"/>
              </a:solidFill>
            </a:endParaRPr>
          </a:p>
          <a:p>
            <a:pPr algn="l"/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88689" y="3837"/>
            <a:ext cx="481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" y="30467"/>
            <a:ext cx="1475964" cy="66222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619673" y="119045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CONCLUSION</a:t>
            </a:r>
            <a:endParaRPr lang="en-US" sz="3200" b="1" dirty="0"/>
          </a:p>
        </p:txBody>
      </p:sp>
      <p:sp>
        <p:nvSpPr>
          <p:cNvPr id="8" name="ZoneTexte 6">
            <a:extLst>
              <a:ext uri="{FF2B5EF4-FFF2-40B4-BE49-F238E27FC236}">
                <a16:creationId xmlns:a16="http://schemas.microsoft.com/office/drawing/2014/main" id="{0F2F2E66-AA3F-9161-4E1E-4D63DDB35577}"/>
              </a:ext>
            </a:extLst>
          </p:cNvPr>
          <p:cNvSpPr txBox="1"/>
          <p:nvPr/>
        </p:nvSpPr>
        <p:spPr>
          <a:xfrm>
            <a:off x="9862" y="6567362"/>
            <a:ext cx="9143999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00"/>
                </a:solidFill>
              </a:rPr>
              <a:t>INTERNATIONAL CONFERENCE – BANGKOK  – 2022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F2BE430-15AC-9AC4-9CB2-0FDDBFC8C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594" y="-4366"/>
            <a:ext cx="1448539" cy="7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79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5556" y="2708920"/>
            <a:ext cx="7992888" cy="252028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Thank you for your attention</a:t>
            </a:r>
          </a:p>
          <a:p>
            <a:endParaRPr lang="fr-FR" b="1" dirty="0">
              <a:solidFill>
                <a:schemeClr val="tx1"/>
              </a:solidFill>
            </a:endParaRPr>
          </a:p>
          <a:p>
            <a:r>
              <a:rPr lang="fr-FR" sz="1600" b="1" dirty="0">
                <a:solidFill>
                  <a:schemeClr val="tx1"/>
                </a:solidFill>
              </a:rPr>
              <a:t>Patrick Gielen</a:t>
            </a:r>
          </a:p>
          <a:p>
            <a:r>
              <a:rPr lang="fr-FR" sz="1600" b="1" dirty="0">
                <a:solidFill>
                  <a:schemeClr val="tx1"/>
                </a:solidFill>
                <a:hlinkClick r:id="rId2"/>
              </a:rPr>
              <a:t>p.gielen@uihj.com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88689" y="3837"/>
            <a:ext cx="481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9320"/>
            <a:ext cx="3681984" cy="1652016"/>
          </a:xfrm>
          <a:prstGeom prst="rect">
            <a:avLst/>
          </a:prstGeom>
        </p:spPr>
      </p:pic>
      <p:sp>
        <p:nvSpPr>
          <p:cNvPr id="6" name="ZoneTexte 6">
            <a:extLst>
              <a:ext uri="{FF2B5EF4-FFF2-40B4-BE49-F238E27FC236}">
                <a16:creationId xmlns:a16="http://schemas.microsoft.com/office/drawing/2014/main" id="{14DCB13F-0DD7-D227-A4CB-954DCB789896}"/>
              </a:ext>
            </a:extLst>
          </p:cNvPr>
          <p:cNvSpPr txBox="1"/>
          <p:nvPr/>
        </p:nvSpPr>
        <p:spPr>
          <a:xfrm>
            <a:off x="9862" y="6567362"/>
            <a:ext cx="9143999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00"/>
                </a:solidFill>
              </a:rPr>
              <a:t>INTERNATIONAL CONFERENCE – BANGKOK  – 2022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D16525B-5216-D4AF-C779-07F7449D8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895" y="217346"/>
            <a:ext cx="3269615" cy="165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1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5556" y="2708920"/>
            <a:ext cx="7992888" cy="252028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Example of Best Practices in e-Auction</a:t>
            </a:r>
          </a:p>
          <a:p>
            <a:r>
              <a:rPr lang="en-US" b="1" dirty="0">
                <a:solidFill>
                  <a:schemeClr val="tx1"/>
                </a:solidFill>
              </a:rPr>
              <a:t>The Belgian example </a:t>
            </a:r>
          </a:p>
          <a:p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Patrick Gielen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Secretary of the Board UIHJ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12th July 2022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88689" y="3837"/>
            <a:ext cx="481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7823"/>
            <a:ext cx="3681984" cy="1652016"/>
          </a:xfrm>
          <a:prstGeom prst="rect">
            <a:avLst/>
          </a:prstGeom>
        </p:spPr>
      </p:pic>
      <p:sp>
        <p:nvSpPr>
          <p:cNvPr id="6" name="ZoneTexte 6">
            <a:extLst>
              <a:ext uri="{FF2B5EF4-FFF2-40B4-BE49-F238E27FC236}">
                <a16:creationId xmlns:a16="http://schemas.microsoft.com/office/drawing/2014/main" id="{294046B0-63AF-9E26-DC90-C43FDCB8AE5A}"/>
              </a:ext>
            </a:extLst>
          </p:cNvPr>
          <p:cNvSpPr txBox="1"/>
          <p:nvPr/>
        </p:nvSpPr>
        <p:spPr>
          <a:xfrm>
            <a:off x="9862" y="6567362"/>
            <a:ext cx="9143999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00"/>
                </a:solidFill>
              </a:rPr>
              <a:t>INTERNATIONAL CONFERENCE – BANGKOK  – 2022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2CD6592-255B-917B-7DF0-4989FB9D1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73169"/>
            <a:ext cx="3269617" cy="165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79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911" y="1628800"/>
            <a:ext cx="9120868" cy="526229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numCol="1">
            <a:normAutofit/>
          </a:bodyPr>
          <a:lstStyle/>
          <a:p>
            <a:pPr algn="l"/>
            <a:endParaRPr lang="fr-FR" sz="2000" dirty="0">
              <a:solidFill>
                <a:srgbClr val="C0000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fr-FR" sz="2000" dirty="0">
              <a:solidFill>
                <a:srgbClr val="C00000"/>
              </a:solidFill>
            </a:endParaRPr>
          </a:p>
          <a:p>
            <a:pPr algn="l"/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88689" y="3837"/>
            <a:ext cx="481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" y="30467"/>
            <a:ext cx="1475964" cy="662229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9E2C2DFE-69FD-442F-9C3B-B75DE2AC861D}"/>
              </a:ext>
            </a:extLst>
          </p:cNvPr>
          <p:cNvSpPr txBox="1">
            <a:spLocks/>
          </p:cNvSpPr>
          <p:nvPr/>
        </p:nvSpPr>
        <p:spPr>
          <a:xfrm>
            <a:off x="-15221" y="1628800"/>
            <a:ext cx="9144000" cy="25922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dirty="0">
              <a:solidFill>
                <a:schemeClr val="tx1"/>
              </a:solidFill>
            </a:endParaRPr>
          </a:p>
          <a:p>
            <a:endParaRPr lang="fr-FR" sz="1800" b="1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INTRODUCTION</a:t>
            </a:r>
            <a:endParaRPr lang="fr-FR" b="1" dirty="0">
              <a:solidFill>
                <a:srgbClr val="C00000"/>
              </a:solidFill>
            </a:endParaRPr>
          </a:p>
          <a:p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D220B1-3964-1944-8D53-B1FA271B6278}"/>
              </a:ext>
            </a:extLst>
          </p:cNvPr>
          <p:cNvSpPr txBox="1"/>
          <p:nvPr/>
        </p:nvSpPr>
        <p:spPr>
          <a:xfrm>
            <a:off x="9862" y="6567362"/>
            <a:ext cx="9143999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00"/>
                </a:solidFill>
              </a:rPr>
              <a:t>INTERNATIONAL CONFERENCE – BANGKOK  – 2022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59AA2F3-A733-B9F1-F5AF-9877EB4A2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594" y="-4366"/>
            <a:ext cx="1448539" cy="7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9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637" y="1512888"/>
            <a:ext cx="5297636" cy="7416824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numCol="1">
            <a:normAutofit/>
          </a:bodyPr>
          <a:lstStyle/>
          <a:p>
            <a:pPr marL="514350" indent="-514350" algn="l">
              <a:buFont typeface="Wingdings" panose="05000000000000000000" pitchFamily="2" charset="2"/>
              <a:buChar char="§"/>
            </a:pPr>
            <a:endParaRPr lang="fr-FR" sz="2000" b="1" dirty="0">
              <a:solidFill>
                <a:schemeClr val="tx1"/>
              </a:solidFill>
            </a:endParaRPr>
          </a:p>
          <a:p>
            <a:pPr marL="514350" indent="-514350" algn="l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Judicial auction of movable goods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Judicial officers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In physics to date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marL="514350" indent="-514350" algn="l"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  <a:p>
            <a:pPr marL="514350" indent="-514350" algn="l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Judicial auction of immovable goods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Notaries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BIDDIT (online) since 01.09.2018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1600" b="1" dirty="0">
              <a:solidFill>
                <a:schemeClr val="tx1"/>
              </a:solidFill>
            </a:endParaRPr>
          </a:p>
          <a:p>
            <a:pPr algn="l"/>
            <a:r>
              <a:rPr lang="fr-FR" sz="2400" b="1" dirty="0">
                <a:solidFill>
                  <a:schemeClr val="tx1"/>
                </a:solidFill>
              </a:rPr>
              <a:t> </a:t>
            </a:r>
            <a:endParaRPr lang="fr-FR" sz="2000" b="1" dirty="0">
              <a:solidFill>
                <a:schemeClr val="tx1"/>
              </a:solidFill>
            </a:endParaRPr>
          </a:p>
          <a:p>
            <a:pPr marL="514350" indent="-514350" algn="l">
              <a:buFont typeface="Wingdings" panose="05000000000000000000" pitchFamily="2" charset="2"/>
              <a:buChar char="§"/>
            </a:pPr>
            <a:endParaRPr lang="fr-BE" sz="2400" b="1" dirty="0">
              <a:solidFill>
                <a:schemeClr val="tx1"/>
              </a:solidFill>
            </a:endParaRPr>
          </a:p>
          <a:p>
            <a:pPr marL="514350" indent="-514350" algn="l">
              <a:buFont typeface="Wingdings" panose="05000000000000000000" pitchFamily="2" charset="2"/>
              <a:buChar char="§"/>
            </a:pPr>
            <a:endParaRPr lang="fr-BE" sz="2400" b="1" dirty="0">
              <a:solidFill>
                <a:schemeClr val="tx1"/>
              </a:solidFill>
            </a:endParaRP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r>
              <a:rPr lang="nl-NL" sz="2000" b="1" dirty="0">
                <a:solidFill>
                  <a:schemeClr val="tx1"/>
                </a:solidFill>
              </a:rPr>
              <a:t> </a:t>
            </a:r>
          </a:p>
          <a:p>
            <a:pPr lvl="1" algn="l"/>
            <a:endParaRPr lang="nl-NL" sz="1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algn="l"/>
            <a:endParaRPr lang="nl-NL" sz="1600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fr-FR" sz="2000" dirty="0">
              <a:solidFill>
                <a:srgbClr val="C00000"/>
              </a:solidFill>
            </a:endParaRPr>
          </a:p>
          <a:p>
            <a:pPr algn="l"/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88689" y="3837"/>
            <a:ext cx="481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" y="30467"/>
            <a:ext cx="1475964" cy="66222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782386" y="69192"/>
            <a:ext cx="5297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Introduction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F45600A-B7A8-4287-AE32-F53325E22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273" y="3650191"/>
            <a:ext cx="3565847" cy="16790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30C1179-5FA4-4F84-89E9-7AF4A57F1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273" y="1926746"/>
            <a:ext cx="3521965" cy="1135522"/>
          </a:xfrm>
          <a:prstGeom prst="rect">
            <a:avLst/>
          </a:prstGeom>
        </p:spPr>
      </p:pic>
      <p:sp>
        <p:nvSpPr>
          <p:cNvPr id="9" name="ZoneTexte 6">
            <a:extLst>
              <a:ext uri="{FF2B5EF4-FFF2-40B4-BE49-F238E27FC236}">
                <a16:creationId xmlns:a16="http://schemas.microsoft.com/office/drawing/2014/main" id="{82879143-403F-F608-3E1C-FF99C4600836}"/>
              </a:ext>
            </a:extLst>
          </p:cNvPr>
          <p:cNvSpPr txBox="1"/>
          <p:nvPr/>
        </p:nvSpPr>
        <p:spPr>
          <a:xfrm>
            <a:off x="9862" y="6567362"/>
            <a:ext cx="9143999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00"/>
                </a:solidFill>
              </a:rPr>
              <a:t>INTERNATIONAL CONFERENCE – BANGKOK  – 2022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A47DE9-7C5A-E808-2F0A-0A60A9F7C5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4594" y="-4366"/>
            <a:ext cx="1448539" cy="7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8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1005" y="836712"/>
            <a:ext cx="4716016" cy="556163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numCol="1">
            <a:normAutofit/>
          </a:bodyPr>
          <a:lstStyle/>
          <a:p>
            <a:pPr marL="514350" indent="-514350" algn="l">
              <a:buFont typeface="Wingdings" panose="05000000000000000000" pitchFamily="2" charset="2"/>
              <a:buChar char="§"/>
            </a:pPr>
            <a:endParaRPr lang="fr-FR" sz="2000" b="1" dirty="0">
              <a:solidFill>
                <a:schemeClr val="tx1"/>
              </a:solidFill>
            </a:endParaRPr>
          </a:p>
          <a:p>
            <a:pPr marL="514350" indent="-514350" algn="l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Physical sales</a:t>
            </a:r>
          </a:p>
          <a:p>
            <a:pPr marL="514350" indent="-514350" algn="l"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  <a:p>
            <a:pPr marL="514350" indent="-514350" algn="l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Every week</a:t>
            </a:r>
          </a:p>
          <a:p>
            <a:pPr marL="514350" indent="-514350" algn="l"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  <a:p>
            <a:pPr marL="514350" indent="-514350" algn="l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For every district (13)</a:t>
            </a:r>
          </a:p>
          <a:p>
            <a:pPr marL="514350" indent="-514350" algn="l"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  <a:p>
            <a:pPr marL="514350" indent="-514350" algn="l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Physical presence of each judicial officer who carried out the seizure </a:t>
            </a:r>
          </a:p>
          <a:p>
            <a:pPr marL="514350" indent="-514350" algn="l">
              <a:buFont typeface="Wingdings" panose="05000000000000000000" pitchFamily="2" charset="2"/>
              <a:buChar char="§"/>
            </a:pPr>
            <a:endParaRPr lang="fr-BE" sz="2400" b="1" dirty="0">
              <a:solidFill>
                <a:schemeClr val="tx1"/>
              </a:solidFill>
            </a:endParaRPr>
          </a:p>
          <a:p>
            <a:pPr algn="l"/>
            <a:endParaRPr lang="nl-NL" sz="2000" b="1" dirty="0">
              <a:solidFill>
                <a:schemeClr val="tx1"/>
              </a:solidFill>
            </a:endParaRPr>
          </a:p>
          <a:p>
            <a:pPr algn="l"/>
            <a:r>
              <a:rPr lang="nl-NL" sz="2000" b="1" dirty="0">
                <a:solidFill>
                  <a:schemeClr val="tx1"/>
                </a:solidFill>
              </a:rPr>
              <a:t> </a:t>
            </a:r>
          </a:p>
          <a:p>
            <a:pPr lvl="1" algn="l"/>
            <a:endParaRPr lang="nl-NL" sz="1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algn="l"/>
            <a:endParaRPr lang="nl-NL" sz="1600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fr-FR" sz="2000" dirty="0">
              <a:solidFill>
                <a:srgbClr val="C00000"/>
              </a:solidFill>
            </a:endParaRPr>
          </a:p>
          <a:p>
            <a:pPr algn="l"/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88689" y="3837"/>
            <a:ext cx="481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" y="30467"/>
            <a:ext cx="1475964" cy="66222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671409" y="80781"/>
            <a:ext cx="4412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/>
              <a:t>Present</a:t>
            </a:r>
            <a:r>
              <a:rPr lang="fr-FR" sz="3200" b="1" dirty="0"/>
              <a:t> situation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326052" y="5223989"/>
            <a:ext cx="8491895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- NOT VERY EFFICIENT - NO FLEXIBILITY - LOW BIDDING VALUE </a:t>
            </a:r>
            <a:endParaRPr lang="fr-B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457" y="1046490"/>
            <a:ext cx="2232248" cy="3781274"/>
          </a:xfrm>
          <a:prstGeom prst="rect">
            <a:avLst/>
          </a:prstGeom>
        </p:spPr>
      </p:pic>
      <p:sp>
        <p:nvSpPr>
          <p:cNvPr id="10" name="ZoneTexte 6">
            <a:extLst>
              <a:ext uri="{FF2B5EF4-FFF2-40B4-BE49-F238E27FC236}">
                <a16:creationId xmlns:a16="http://schemas.microsoft.com/office/drawing/2014/main" id="{B36CD54B-FD16-C2E6-9087-B8E8BD7E0A8B}"/>
              </a:ext>
            </a:extLst>
          </p:cNvPr>
          <p:cNvSpPr txBox="1"/>
          <p:nvPr/>
        </p:nvSpPr>
        <p:spPr>
          <a:xfrm>
            <a:off x="9862" y="6567362"/>
            <a:ext cx="9143999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00"/>
                </a:solidFill>
              </a:rPr>
              <a:t>INTERNATIONAL CONFERENCE – BANGKOK  – 2022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490E7B5-F2C0-9361-B622-6EA455E900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4594" y="-4366"/>
            <a:ext cx="1448539" cy="7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2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265903"/>
            <a:ext cx="9120868" cy="556163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numCol="1">
            <a:normAutofit/>
          </a:bodyPr>
          <a:lstStyle/>
          <a:p>
            <a:pPr marL="514350" indent="-514350" algn="l">
              <a:buFont typeface="Wingdings" panose="05000000000000000000" pitchFamily="2" charset="2"/>
              <a:buChar char="§"/>
            </a:pPr>
            <a:endParaRPr lang="fr-BE" sz="2000" b="1" dirty="0">
              <a:solidFill>
                <a:schemeClr val="tx1"/>
              </a:solidFill>
            </a:endParaRPr>
          </a:p>
          <a:p>
            <a:pPr marL="514350" indent="-514350" algn="l"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chemeClr val="tx1"/>
                </a:solidFill>
              </a:rPr>
              <a:t>Articles 1516, 1522 and 1526 of the Belgian Judicial Code (law 05.05.19) </a:t>
            </a:r>
          </a:p>
          <a:p>
            <a:pPr marL="514350" indent="-514350" algn="l">
              <a:buFont typeface="Wingdings" panose="05000000000000000000" pitchFamily="2" charset="2"/>
              <a:buChar char="§"/>
            </a:pPr>
            <a:endParaRPr lang="en-US" sz="1900" b="1" dirty="0">
              <a:solidFill>
                <a:schemeClr val="tx1"/>
              </a:solidFill>
            </a:endParaRPr>
          </a:p>
          <a:p>
            <a:pPr marL="514350" indent="-514350" algn="l"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chemeClr val="tx1"/>
                </a:solidFill>
              </a:rPr>
              <a:t>Royal Decree: 28.11.2021 (M.B. 30.11.21)</a:t>
            </a:r>
          </a:p>
          <a:p>
            <a:pPr marL="1428750" lvl="2" indent="-514350" algn="l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/>
                </a:solidFill>
              </a:rPr>
              <a:t>Terms and conditions</a:t>
            </a:r>
          </a:p>
          <a:p>
            <a:pPr marL="514350" indent="-514350" algn="l">
              <a:buFont typeface="Wingdings" panose="05000000000000000000" pitchFamily="2" charset="2"/>
              <a:buChar char="§"/>
            </a:pPr>
            <a:endParaRPr lang="en-US" sz="1900" b="1" dirty="0">
              <a:solidFill>
                <a:schemeClr val="tx1"/>
              </a:solidFill>
            </a:endParaRPr>
          </a:p>
          <a:p>
            <a:pPr marL="514350" indent="-514350" algn="l"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chemeClr val="tx1"/>
                </a:solidFill>
              </a:rPr>
              <a:t>Ministerial Decree: 29.11.2021 (M.B. 08.12.21)</a:t>
            </a:r>
          </a:p>
          <a:p>
            <a:pPr marL="1428750" lvl="2" indent="-514350" algn="l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/>
                </a:solidFill>
              </a:rPr>
              <a:t>Fees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</a:p>
          <a:p>
            <a:pPr marL="514350" indent="-514350" algn="l">
              <a:buFont typeface="Wingdings" panose="05000000000000000000" pitchFamily="2" charset="2"/>
              <a:buChar char="§"/>
            </a:pPr>
            <a:endParaRPr lang="en-US" sz="1900" b="1" dirty="0">
              <a:solidFill>
                <a:schemeClr val="tx1"/>
              </a:solidFill>
            </a:endParaRPr>
          </a:p>
          <a:p>
            <a:pPr marL="514350" indent="-514350" algn="l"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chemeClr val="tx1"/>
                </a:solidFill>
              </a:rPr>
              <a:t>General conditions in the process of being finalized</a:t>
            </a:r>
          </a:p>
          <a:p>
            <a:pPr algn="l"/>
            <a:endParaRPr lang="fr-BE" sz="1900" b="1" dirty="0">
              <a:solidFill>
                <a:schemeClr val="tx1"/>
              </a:solidFill>
            </a:endParaRPr>
          </a:p>
          <a:p>
            <a:pPr marL="514350" indent="-514350" algn="l">
              <a:buFont typeface="Wingdings" panose="05000000000000000000" pitchFamily="2" charset="2"/>
              <a:buChar char="§"/>
            </a:pPr>
            <a:r>
              <a:rPr lang="fr-BE" sz="1900" b="1" dirty="0">
                <a:solidFill>
                  <a:schemeClr val="tx1"/>
                </a:solidFill>
              </a:rPr>
              <a:t>Name of the platform : « </a:t>
            </a:r>
            <a:r>
              <a:rPr lang="fr-BE" sz="1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auctionline</a:t>
            </a:r>
            <a:r>
              <a:rPr lang="fr-BE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BE" sz="1900" b="1" dirty="0">
                <a:solidFill>
                  <a:schemeClr val="tx1"/>
                </a:solidFill>
              </a:rPr>
              <a:t>» (</a:t>
            </a:r>
            <a:r>
              <a:rPr lang="fr-BE" sz="1900" b="1" dirty="0">
                <a:solidFill>
                  <a:schemeClr val="tx1"/>
                </a:solidFill>
                <a:hlinkClick r:id="rId3"/>
              </a:rPr>
              <a:t>www.auctionline.be</a:t>
            </a:r>
            <a:r>
              <a:rPr lang="fr-BE" sz="1900" b="1" dirty="0">
                <a:solidFill>
                  <a:schemeClr val="tx1"/>
                </a:solidFill>
              </a:rPr>
              <a:t>) </a:t>
            </a:r>
          </a:p>
          <a:p>
            <a:pPr algn="l"/>
            <a:endParaRPr lang="nl-NL" sz="1900" b="1" dirty="0">
              <a:solidFill>
                <a:schemeClr val="tx1"/>
              </a:solidFill>
            </a:endParaRPr>
          </a:p>
          <a:p>
            <a:pPr algn="l"/>
            <a:r>
              <a:rPr lang="nl-NL" sz="1900" b="1" dirty="0">
                <a:solidFill>
                  <a:schemeClr val="tx1"/>
                </a:solidFill>
              </a:rPr>
              <a:t> </a:t>
            </a:r>
          </a:p>
          <a:p>
            <a:pPr lvl="1" algn="l"/>
            <a:endParaRPr lang="nl-NL" sz="1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algn="l"/>
            <a:endParaRPr lang="nl-NL" sz="1600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fr-FR" sz="2000" dirty="0">
              <a:solidFill>
                <a:srgbClr val="C00000"/>
              </a:solidFill>
            </a:endParaRPr>
          </a:p>
          <a:p>
            <a:pPr algn="l"/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88689" y="3837"/>
            <a:ext cx="481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" y="30467"/>
            <a:ext cx="1475964" cy="66222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659633" y="80781"/>
            <a:ext cx="52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Legislation</a:t>
            </a:r>
            <a:r>
              <a:rPr lang="fr-FR" sz="3200" b="1" dirty="0"/>
              <a:t> </a:t>
            </a:r>
          </a:p>
        </p:txBody>
      </p:sp>
      <p:sp>
        <p:nvSpPr>
          <p:cNvPr id="5" name="Afgeronde rechthoek 4"/>
          <p:cNvSpPr/>
          <p:nvPr/>
        </p:nvSpPr>
        <p:spPr>
          <a:xfrm>
            <a:off x="527986" y="5559249"/>
            <a:ext cx="8064896" cy="721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: SEPTEMBER 2022</a:t>
            </a:r>
            <a:endParaRPr lang="fr-B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2232476"/>
            <a:ext cx="2323194" cy="226672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A2010EB-C3F8-CDBD-A943-7CBFF32EE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4594" y="-4366"/>
            <a:ext cx="1448539" cy="731893"/>
          </a:xfrm>
          <a:prstGeom prst="rect">
            <a:avLst/>
          </a:prstGeom>
        </p:spPr>
      </p:pic>
      <p:sp>
        <p:nvSpPr>
          <p:cNvPr id="11" name="ZoneTexte 6">
            <a:extLst>
              <a:ext uri="{FF2B5EF4-FFF2-40B4-BE49-F238E27FC236}">
                <a16:creationId xmlns:a16="http://schemas.microsoft.com/office/drawing/2014/main" id="{6A1F48C2-2BFC-54FD-5D62-1566ED8AB235}"/>
              </a:ext>
            </a:extLst>
          </p:cNvPr>
          <p:cNvSpPr txBox="1"/>
          <p:nvPr/>
        </p:nvSpPr>
        <p:spPr>
          <a:xfrm>
            <a:off x="9862" y="6567362"/>
            <a:ext cx="9143999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00"/>
                </a:solidFill>
              </a:rPr>
              <a:t>INTERNATIONAL CONFERENCE – BANGKOK  – 2022</a:t>
            </a:r>
          </a:p>
        </p:txBody>
      </p:sp>
    </p:spTree>
    <p:extLst>
      <p:ext uri="{BB962C8B-B14F-4D97-AF65-F5344CB8AC3E}">
        <p14:creationId xmlns:p14="http://schemas.microsoft.com/office/powerpoint/2010/main" val="2713112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88689" y="3837"/>
            <a:ext cx="481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" y="30467"/>
            <a:ext cx="1475964" cy="662229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9E2C2DFE-69FD-442F-9C3B-B75DE2AC861D}"/>
              </a:ext>
            </a:extLst>
          </p:cNvPr>
          <p:cNvSpPr txBox="1">
            <a:spLocks/>
          </p:cNvSpPr>
          <p:nvPr/>
        </p:nvSpPr>
        <p:spPr>
          <a:xfrm>
            <a:off x="-15221" y="1628800"/>
            <a:ext cx="9144000" cy="25922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dirty="0">
              <a:solidFill>
                <a:schemeClr val="tx1"/>
              </a:solidFill>
            </a:endParaRPr>
          </a:p>
          <a:p>
            <a:endParaRPr lang="fr-FR" sz="2000" b="1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JUDICIAL ELECTRONIC AUCTION 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ZoneTexte 6">
            <a:extLst>
              <a:ext uri="{FF2B5EF4-FFF2-40B4-BE49-F238E27FC236}">
                <a16:creationId xmlns:a16="http://schemas.microsoft.com/office/drawing/2014/main" id="{00D9EBFD-6815-E68A-3FDD-3EA0EDE18446}"/>
              </a:ext>
            </a:extLst>
          </p:cNvPr>
          <p:cNvSpPr txBox="1"/>
          <p:nvPr/>
        </p:nvSpPr>
        <p:spPr>
          <a:xfrm>
            <a:off x="9862" y="6567362"/>
            <a:ext cx="9143999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00"/>
                </a:solidFill>
              </a:rPr>
              <a:t>INTERNATIONAL CONFERENCE – BANGKOK  – 2022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7CD9874-F06B-54BF-05D1-E362B3FAE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594" y="-4366"/>
            <a:ext cx="1448539" cy="7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1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265903"/>
            <a:ext cx="8172400" cy="556163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numCol="1"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endParaRPr lang="fr-BE" sz="2800" b="1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Secure national central register for judicial public auctions (= platform)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fr-FR" sz="2800" b="1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Location of the auction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The nature of the goods for sale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The name of the Judicial Officer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The specific conditions of sale </a:t>
            </a:r>
            <a:r>
              <a:rPr lang="nl-NL" sz="2000" b="1" dirty="0">
                <a:solidFill>
                  <a:schemeClr val="tx1"/>
                </a:solidFill>
              </a:rPr>
              <a:t> </a:t>
            </a:r>
          </a:p>
          <a:p>
            <a:pPr lvl="1" algn="l"/>
            <a:endParaRPr lang="nl-NL" sz="1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algn="l"/>
            <a:endParaRPr lang="nl-NL" sz="1600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fr-FR" sz="2000" dirty="0">
              <a:solidFill>
                <a:srgbClr val="C00000"/>
              </a:solidFill>
            </a:endParaRPr>
          </a:p>
          <a:p>
            <a:pPr algn="l"/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88689" y="3837"/>
            <a:ext cx="481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" y="30467"/>
            <a:ext cx="1475964" cy="66222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619673" y="119045"/>
            <a:ext cx="5535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ANNOUNCEMENT OF THE AUCTION</a:t>
            </a:r>
            <a:endParaRPr lang="en-US" sz="32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7" y="5055566"/>
            <a:ext cx="5022601" cy="1325761"/>
          </a:xfrm>
          <a:prstGeom prst="rect">
            <a:avLst/>
          </a:prstGeom>
        </p:spPr>
      </p:pic>
      <p:sp>
        <p:nvSpPr>
          <p:cNvPr id="8" name="ZoneTexte 6">
            <a:extLst>
              <a:ext uri="{FF2B5EF4-FFF2-40B4-BE49-F238E27FC236}">
                <a16:creationId xmlns:a16="http://schemas.microsoft.com/office/drawing/2014/main" id="{B4ABA69D-47D3-2D2B-C09C-78EB3F973E83}"/>
              </a:ext>
            </a:extLst>
          </p:cNvPr>
          <p:cNvSpPr txBox="1"/>
          <p:nvPr/>
        </p:nvSpPr>
        <p:spPr>
          <a:xfrm>
            <a:off x="9862" y="6567362"/>
            <a:ext cx="9143999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00"/>
                </a:solidFill>
              </a:rPr>
              <a:t>INTERNATIONAL CONFERENCE – BANGKOK  – 2022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F7D2192-C492-861E-B965-CCE0FBD5D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594" y="-4366"/>
            <a:ext cx="1448539" cy="7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80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265903"/>
            <a:ext cx="3635896" cy="446735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numCol="1"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endParaRPr lang="fr-BE" sz="2800" b="1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</a:t>
            </a:r>
            <a:r>
              <a:rPr lang="fr-BE" sz="2800" b="1" dirty="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fr-FR" sz="2800" b="1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chemeClr val="tx1"/>
                </a:solidFill>
              </a:rPr>
              <a:t>Manager : CNHB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Limited access to : 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CNHB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Judicial Officer 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(applicant) buyer </a:t>
            </a:r>
            <a:endParaRPr lang="nl-NL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algn="l"/>
            <a:endParaRPr lang="nl-NL" sz="1600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fr-FR" sz="2000" dirty="0">
              <a:solidFill>
                <a:srgbClr val="C00000"/>
              </a:solidFill>
            </a:endParaRPr>
          </a:p>
          <a:p>
            <a:pPr algn="l"/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88689" y="3837"/>
            <a:ext cx="481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" y="30467"/>
            <a:ext cx="1475964" cy="66222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619672" y="119045"/>
            <a:ext cx="5535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THE ONLINE AUCTION</a:t>
            </a:r>
            <a:endParaRPr lang="en-US" sz="32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564904"/>
            <a:ext cx="5092606" cy="2516268"/>
          </a:xfrm>
          <a:prstGeom prst="rect">
            <a:avLst/>
          </a:prstGeom>
        </p:spPr>
      </p:pic>
      <p:sp>
        <p:nvSpPr>
          <p:cNvPr id="8" name="ZoneTexte 6">
            <a:extLst>
              <a:ext uri="{FF2B5EF4-FFF2-40B4-BE49-F238E27FC236}">
                <a16:creationId xmlns:a16="http://schemas.microsoft.com/office/drawing/2014/main" id="{5CEC571E-DB1B-87B2-5F87-86CFE0FDB481}"/>
              </a:ext>
            </a:extLst>
          </p:cNvPr>
          <p:cNvSpPr txBox="1"/>
          <p:nvPr/>
        </p:nvSpPr>
        <p:spPr>
          <a:xfrm>
            <a:off x="9862" y="6567362"/>
            <a:ext cx="9143999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FF00"/>
                </a:solidFill>
              </a:rPr>
              <a:t>INTERNATIONAL CONFERENCE – BANGKOK  – 2022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7994386-0032-0D27-FB14-0FF41CE64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594" y="-4366"/>
            <a:ext cx="1448539" cy="7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499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445</Words>
  <Application>Microsoft Office PowerPoint</Application>
  <PresentationFormat>Diavoorstelling (4:3)</PresentationFormat>
  <Paragraphs>173</Paragraphs>
  <Slides>16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Thème Office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STOBRA</dc:title>
  <dc:creator>MATHIEU</dc:creator>
  <cp:lastModifiedBy>Patrick (Modero Brussel/Bruxelles)</cp:lastModifiedBy>
  <cp:revision>671</cp:revision>
  <dcterms:created xsi:type="dcterms:W3CDTF">2012-09-04T14:11:09Z</dcterms:created>
  <dcterms:modified xsi:type="dcterms:W3CDTF">2022-07-05T14:25:21Z</dcterms:modified>
</cp:coreProperties>
</file>