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16" roundtripDataSignature="AMtx7mgdX9xWoPRmRf6uvhr1JtI1REMuT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6" Type="http://customschemas.google.com/relationships/presentationmetadata" Target="meta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2" name="Shape 192"/>
        <p:cNvGrpSpPr/>
        <p:nvPr/>
      </p:nvGrpSpPr>
      <p:grpSpPr>
        <a:xfrm>
          <a:off x="0" y="0"/>
          <a:ext cx="0" cy="0"/>
          <a:chOff x="0" y="0"/>
          <a:chExt cx="0" cy="0"/>
        </a:xfrm>
      </p:grpSpPr>
      <p:sp>
        <p:nvSpPr>
          <p:cNvPr id="193" name="Google Shape;193;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4" name="Google Shape;194;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8" name="Shape 198"/>
        <p:cNvGrpSpPr/>
        <p:nvPr/>
      </p:nvGrpSpPr>
      <p:grpSpPr>
        <a:xfrm>
          <a:off x="0" y="0"/>
          <a:ext cx="0" cy="0"/>
          <a:chOff x="0" y="0"/>
          <a:chExt cx="0" cy="0"/>
        </a:xfrm>
      </p:grpSpPr>
      <p:sp>
        <p:nvSpPr>
          <p:cNvPr id="199" name="Google Shape;199;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0" name="Google Shape;200;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7" name="Google Shape;97;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3" name="Google Shape;103;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1" name="Google Shape;131;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0" name="Google Shape;150;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6" name="Google Shape;156;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8" name="Google Shape;168;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9" name="Shape 179"/>
        <p:cNvGrpSpPr/>
        <p:nvPr/>
      </p:nvGrpSpPr>
      <p:grpSpPr>
        <a:xfrm>
          <a:off x="0" y="0"/>
          <a:ext cx="0" cy="0"/>
          <a:chOff x="0" y="0"/>
          <a:chExt cx="0" cy="0"/>
        </a:xfrm>
      </p:grpSpPr>
      <p:sp>
        <p:nvSpPr>
          <p:cNvPr id="180" name="Google Shape;180;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1" name="Google Shape;181;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showMasterSp="0" type="title">
  <p:cSld name="TITLE">
    <p:spTree>
      <p:nvGrpSpPr>
        <p:cNvPr id="12" name="Shape 12"/>
        <p:cNvGrpSpPr/>
        <p:nvPr/>
      </p:nvGrpSpPr>
      <p:grpSpPr>
        <a:xfrm>
          <a:off x="0" y="0"/>
          <a:ext cx="0" cy="0"/>
          <a:chOff x="0" y="0"/>
          <a:chExt cx="0" cy="0"/>
        </a:xfrm>
      </p:grpSpPr>
      <p:sp>
        <p:nvSpPr>
          <p:cNvPr id="13" name="Google Shape;13;p13"/>
          <p:cNvSpPr/>
          <p:nvPr/>
        </p:nvSpPr>
        <p:spPr>
          <a:xfrm>
            <a:off x="0" y="0"/>
            <a:ext cx="12192000" cy="4572001"/>
          </a:xfrm>
          <a:prstGeom prst="rect">
            <a:avLst/>
          </a:prstGeom>
          <a:solidFill>
            <a:srgbClr val="1482A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 name="Google Shape;14;p13"/>
          <p:cNvSpPr/>
          <p:nvPr/>
        </p:nvSpPr>
        <p:spPr>
          <a:xfrm>
            <a:off x="-1" y="0"/>
            <a:ext cx="12192000" cy="4572001"/>
          </a:xfrm>
          <a:custGeom>
            <a:rect b="b" l="l" r="r" t="t"/>
            <a:pathLst>
              <a:path extrusionOk="0" h="4572001" w="12192000">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 name="Google Shape;15;p13"/>
          <p:cNvSpPr txBox="1"/>
          <p:nvPr>
            <p:ph type="ctrTitle"/>
          </p:nvPr>
        </p:nvSpPr>
        <p:spPr>
          <a:xfrm>
            <a:off x="457200" y="4960137"/>
            <a:ext cx="7772400" cy="1463040"/>
          </a:xfrm>
          <a:prstGeom prst="rect">
            <a:avLst/>
          </a:prstGeom>
          <a:noFill/>
          <a:ln>
            <a:noFill/>
          </a:ln>
        </p:spPr>
        <p:txBody>
          <a:bodyPr anchorCtr="0" anchor="ctr" bIns="45700" lIns="91425" spcFirstLastPara="1" rIns="91425" wrap="square" tIns="45700">
            <a:normAutofit/>
          </a:bodyPr>
          <a:lstStyle>
            <a:lvl1pPr lvl="0" algn="r">
              <a:lnSpc>
                <a:spcPct val="80000"/>
              </a:lnSpc>
              <a:spcBef>
                <a:spcPts val="0"/>
              </a:spcBef>
              <a:spcAft>
                <a:spcPts val="0"/>
              </a:spcAft>
              <a:buClr>
                <a:srgbClr val="0C0C0C"/>
              </a:buClr>
              <a:buSzPts val="5000"/>
              <a:buFont typeface="Twentieth Century"/>
              <a:buNone/>
              <a:defRPr sz="5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6" name="Google Shape;16;p13"/>
          <p:cNvSpPr txBox="1"/>
          <p:nvPr>
            <p:ph idx="1" type="subTitle"/>
          </p:nvPr>
        </p:nvSpPr>
        <p:spPr>
          <a:xfrm>
            <a:off x="8610600" y="4960137"/>
            <a:ext cx="3200400" cy="1463040"/>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SzPts val="1800"/>
              <a:buNone/>
              <a:defRPr sz="1800">
                <a:solidFill>
                  <a:srgbClr val="0C0C0C"/>
                </a:solidFill>
              </a:defRPr>
            </a:lvl1pPr>
            <a:lvl2pPr lvl="1" algn="ctr">
              <a:lnSpc>
                <a:spcPct val="90000"/>
              </a:lnSpc>
              <a:spcBef>
                <a:spcPts val="200"/>
              </a:spcBef>
              <a:spcAft>
                <a:spcPts val="0"/>
              </a:spcAft>
              <a:buSzPts val="1800"/>
              <a:buNone/>
              <a:defRPr sz="1800"/>
            </a:lvl2pPr>
            <a:lvl3pPr lvl="2" algn="ctr">
              <a:lnSpc>
                <a:spcPct val="90000"/>
              </a:lnSpc>
              <a:spcBef>
                <a:spcPts val="400"/>
              </a:spcBef>
              <a:spcAft>
                <a:spcPts val="0"/>
              </a:spcAft>
              <a:buSzPts val="1800"/>
              <a:buNone/>
              <a:defRPr sz="1800"/>
            </a:lvl3pPr>
            <a:lvl4pPr lvl="3" algn="ctr">
              <a:lnSpc>
                <a:spcPct val="90000"/>
              </a:lnSpc>
              <a:spcBef>
                <a:spcPts val="400"/>
              </a:spcBef>
              <a:spcAft>
                <a:spcPts val="0"/>
              </a:spcAft>
              <a:buSzPts val="1800"/>
              <a:buNone/>
              <a:defRPr sz="1800"/>
            </a:lvl4pPr>
            <a:lvl5pPr lvl="4" algn="ctr">
              <a:lnSpc>
                <a:spcPct val="90000"/>
              </a:lnSpc>
              <a:spcBef>
                <a:spcPts val="400"/>
              </a:spcBef>
              <a:spcAft>
                <a:spcPts val="0"/>
              </a:spcAft>
              <a:buSzPts val="1800"/>
              <a:buNone/>
              <a:defRPr sz="1800"/>
            </a:lvl5pPr>
            <a:lvl6pPr lvl="5" algn="ctr">
              <a:lnSpc>
                <a:spcPct val="90000"/>
              </a:lnSpc>
              <a:spcBef>
                <a:spcPts val="400"/>
              </a:spcBef>
              <a:spcAft>
                <a:spcPts val="0"/>
              </a:spcAft>
              <a:buSzPts val="1800"/>
              <a:buNone/>
              <a:defRPr sz="1800"/>
            </a:lvl6pPr>
            <a:lvl7pPr lvl="6" algn="ctr">
              <a:lnSpc>
                <a:spcPct val="90000"/>
              </a:lnSpc>
              <a:spcBef>
                <a:spcPts val="400"/>
              </a:spcBef>
              <a:spcAft>
                <a:spcPts val="0"/>
              </a:spcAft>
              <a:buSzPts val="1800"/>
              <a:buNone/>
              <a:defRPr sz="1800"/>
            </a:lvl7pPr>
            <a:lvl8pPr lvl="7" algn="ctr">
              <a:lnSpc>
                <a:spcPct val="90000"/>
              </a:lnSpc>
              <a:spcBef>
                <a:spcPts val="400"/>
              </a:spcBef>
              <a:spcAft>
                <a:spcPts val="0"/>
              </a:spcAft>
              <a:buSzPts val="1800"/>
              <a:buNone/>
              <a:defRPr sz="1800"/>
            </a:lvl8pPr>
            <a:lvl9pPr lvl="8" algn="ctr">
              <a:lnSpc>
                <a:spcPct val="90000"/>
              </a:lnSpc>
              <a:spcBef>
                <a:spcPts val="400"/>
              </a:spcBef>
              <a:spcAft>
                <a:spcPts val="400"/>
              </a:spcAft>
              <a:buSzPts val="1800"/>
              <a:buNone/>
              <a:defRPr sz="1800"/>
            </a:lvl9pPr>
          </a:lstStyle>
          <a:p/>
        </p:txBody>
      </p:sp>
      <p:sp>
        <p:nvSpPr>
          <p:cNvPr id="17" name="Google Shape;17;p13"/>
          <p:cNvSpPr txBox="1"/>
          <p:nvPr>
            <p:ph idx="10" type="dt"/>
          </p:nvPr>
        </p:nvSpPr>
        <p:spPr>
          <a:xfrm>
            <a:off x="1024129" y="6470704"/>
            <a:ext cx="2154143" cy="27432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 name="Google Shape;18;p13"/>
          <p:cNvSpPr txBox="1"/>
          <p:nvPr>
            <p:ph idx="11" type="ftr"/>
          </p:nvPr>
        </p:nvSpPr>
        <p:spPr>
          <a:xfrm>
            <a:off x="4842932" y="6470704"/>
            <a:ext cx="5901459" cy="27432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13"/>
          <p:cNvSpPr txBox="1"/>
          <p:nvPr>
            <p:ph idx="12" type="sldNum"/>
          </p:nvPr>
        </p:nvSpPr>
        <p:spPr>
          <a:xfrm>
            <a:off x="10837333" y="6470704"/>
            <a:ext cx="973667" cy="274320"/>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cxnSp>
        <p:nvCxnSpPr>
          <p:cNvPr id="20" name="Google Shape;20;p13"/>
          <p:cNvCxnSpPr/>
          <p:nvPr/>
        </p:nvCxnSpPr>
        <p:spPr>
          <a:xfrm rot="10800000">
            <a:off x="8386843" y="5264106"/>
            <a:ext cx="0" cy="914400"/>
          </a:xfrm>
          <a:prstGeom prst="straightConnector1">
            <a:avLst/>
          </a:prstGeom>
          <a:noFill/>
          <a:ln cap="flat" cmpd="sng" w="19050">
            <a:solidFill>
              <a:srgbClr val="1482AB"/>
            </a:solidFill>
            <a:prstDash val="solid"/>
            <a:round/>
            <a:headEnd len="sm" w="sm" type="none"/>
            <a:tailEnd len="sm" w="sm" type="none"/>
          </a:ln>
        </p:spPr>
      </p:cxnSp>
    </p:spTree>
  </p:cSld>
  <p:clrMapOvr>
    <a:masterClrMapping/>
  </p:clrMapOvr>
  <p:transition spd="slow" p14:dur="2500">
    <p:checker/>
  </p:transition>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6" name="Shape 76"/>
        <p:cNvGrpSpPr/>
        <p:nvPr/>
      </p:nvGrpSpPr>
      <p:grpSpPr>
        <a:xfrm>
          <a:off x="0" y="0"/>
          <a:ext cx="0" cy="0"/>
          <a:chOff x="0" y="0"/>
          <a:chExt cx="0" cy="0"/>
        </a:xfrm>
      </p:grpSpPr>
      <p:sp>
        <p:nvSpPr>
          <p:cNvPr id="77" name="Google Shape;77;p22"/>
          <p:cNvSpPr txBox="1"/>
          <p:nvPr>
            <p:ph type="title"/>
          </p:nvPr>
        </p:nvSpPr>
        <p:spPr>
          <a:xfrm>
            <a:off x="1024128" y="585216"/>
            <a:ext cx="9720072" cy="1499616"/>
          </a:xfrm>
          <a:prstGeom prst="rect">
            <a:avLst/>
          </a:prstGeom>
          <a:noFill/>
          <a:ln>
            <a:noFill/>
          </a:ln>
        </p:spPr>
        <p:txBody>
          <a:bodyPr anchorCtr="0" anchor="ctr" bIns="45700" lIns="91425" spcFirstLastPara="1" rIns="91425" wrap="square" tIns="45700">
            <a:normAutofit/>
          </a:bodyPr>
          <a:lstStyle>
            <a:lvl1pPr lvl="0" algn="l">
              <a:lnSpc>
                <a:spcPct val="80000"/>
              </a:lnSpc>
              <a:spcBef>
                <a:spcPts val="0"/>
              </a:spcBef>
              <a:spcAft>
                <a:spcPts val="0"/>
              </a:spcAft>
              <a:buClr>
                <a:srgbClr val="0C0C0C"/>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8" name="Google Shape;78;p22"/>
          <p:cNvSpPr txBox="1"/>
          <p:nvPr>
            <p:ph idx="1" type="body"/>
          </p:nvPr>
        </p:nvSpPr>
        <p:spPr>
          <a:xfrm rot="5400000">
            <a:off x="3872485" y="-562356"/>
            <a:ext cx="4023360" cy="9720073"/>
          </a:xfrm>
          <a:prstGeom prst="rect">
            <a:avLst/>
          </a:prstGeom>
          <a:noFill/>
          <a:ln>
            <a:noFill/>
          </a:ln>
        </p:spPr>
        <p:txBody>
          <a:bodyPr anchorCtr="0" anchor="t" bIns="45700" lIns="45700" spcFirstLastPara="1" rIns="4570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79" name="Google Shape;79;p22"/>
          <p:cNvSpPr txBox="1"/>
          <p:nvPr>
            <p:ph idx="10" type="dt"/>
          </p:nvPr>
        </p:nvSpPr>
        <p:spPr>
          <a:xfrm>
            <a:off x="1024129" y="6470704"/>
            <a:ext cx="2154143" cy="27432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0" name="Google Shape;80;p22"/>
          <p:cNvSpPr txBox="1"/>
          <p:nvPr>
            <p:ph idx="11" type="ftr"/>
          </p:nvPr>
        </p:nvSpPr>
        <p:spPr>
          <a:xfrm>
            <a:off x="4842932" y="6470704"/>
            <a:ext cx="5901459" cy="27432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1" name="Google Shape;81;p22"/>
          <p:cNvSpPr txBox="1"/>
          <p:nvPr>
            <p:ph idx="12" type="sldNum"/>
          </p:nvPr>
        </p:nvSpPr>
        <p:spPr>
          <a:xfrm>
            <a:off x="10837333" y="6470704"/>
            <a:ext cx="973667" cy="274320"/>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transition spd="slow" p14:dur="2500">
    <p:checker/>
  </p:transition>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showMasterSp="0" type="vertTitleAndTx">
  <p:cSld name="VERTICAL_TITLE_AND_VERTICAL_TEXT">
    <p:spTree>
      <p:nvGrpSpPr>
        <p:cNvPr id="82" name="Shape 82"/>
        <p:cNvGrpSpPr/>
        <p:nvPr/>
      </p:nvGrpSpPr>
      <p:grpSpPr>
        <a:xfrm>
          <a:off x="0" y="0"/>
          <a:ext cx="0" cy="0"/>
          <a:chOff x="0" y="0"/>
          <a:chExt cx="0" cy="0"/>
        </a:xfrm>
      </p:grpSpPr>
      <p:sp>
        <p:nvSpPr>
          <p:cNvPr id="83" name="Google Shape;83;p23"/>
          <p:cNvSpPr txBox="1"/>
          <p:nvPr>
            <p:ph type="title"/>
          </p:nvPr>
        </p:nvSpPr>
        <p:spPr>
          <a:xfrm rot="5400000">
            <a:off x="7334251" y="2152650"/>
            <a:ext cx="5410200" cy="2628900"/>
          </a:xfrm>
          <a:prstGeom prst="rect">
            <a:avLst/>
          </a:prstGeom>
          <a:noFill/>
          <a:ln>
            <a:noFill/>
          </a:ln>
        </p:spPr>
        <p:txBody>
          <a:bodyPr anchorCtr="0" anchor="ctr" bIns="91425" lIns="45700" spcFirstLastPara="1" rIns="45700" wrap="square" tIns="91425">
            <a:normAutofit/>
          </a:bodyPr>
          <a:lstStyle>
            <a:lvl1pPr lvl="0" algn="l">
              <a:lnSpc>
                <a:spcPct val="80000"/>
              </a:lnSpc>
              <a:spcBef>
                <a:spcPts val="0"/>
              </a:spcBef>
              <a:spcAft>
                <a:spcPts val="0"/>
              </a:spcAft>
              <a:buClr>
                <a:srgbClr val="0C0C0C"/>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4" name="Google Shape;84;p23"/>
          <p:cNvSpPr txBox="1"/>
          <p:nvPr>
            <p:ph idx="1" type="body"/>
          </p:nvPr>
        </p:nvSpPr>
        <p:spPr>
          <a:xfrm rot="5400000">
            <a:off x="2076451" y="-323850"/>
            <a:ext cx="5410200" cy="7581900"/>
          </a:xfrm>
          <a:prstGeom prst="rect">
            <a:avLst/>
          </a:prstGeom>
          <a:noFill/>
          <a:ln>
            <a:noFill/>
          </a:ln>
        </p:spPr>
        <p:txBody>
          <a:bodyPr anchorCtr="0" anchor="t" bIns="45700" lIns="45700" spcFirstLastPara="1" rIns="4570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85" name="Google Shape;85;p23"/>
          <p:cNvSpPr txBox="1"/>
          <p:nvPr>
            <p:ph idx="10" type="dt"/>
          </p:nvPr>
        </p:nvSpPr>
        <p:spPr>
          <a:xfrm>
            <a:off x="1024129" y="6470704"/>
            <a:ext cx="2154143" cy="27432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6" name="Google Shape;86;p23"/>
          <p:cNvSpPr txBox="1"/>
          <p:nvPr>
            <p:ph idx="11" type="ftr"/>
          </p:nvPr>
        </p:nvSpPr>
        <p:spPr>
          <a:xfrm>
            <a:off x="4842932" y="6470704"/>
            <a:ext cx="5901459" cy="27432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7" name="Google Shape;87;p23"/>
          <p:cNvSpPr txBox="1"/>
          <p:nvPr>
            <p:ph idx="12" type="sldNum"/>
          </p:nvPr>
        </p:nvSpPr>
        <p:spPr>
          <a:xfrm>
            <a:off x="10837333" y="6470704"/>
            <a:ext cx="973667" cy="274320"/>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cxnSp>
        <p:nvCxnSpPr>
          <p:cNvPr id="88" name="Google Shape;88;p23"/>
          <p:cNvCxnSpPr/>
          <p:nvPr/>
        </p:nvCxnSpPr>
        <p:spPr>
          <a:xfrm rot="10800000">
            <a:off x="10058400" y="59263"/>
            <a:ext cx="0" cy="914400"/>
          </a:xfrm>
          <a:prstGeom prst="straightConnector1">
            <a:avLst/>
          </a:prstGeom>
          <a:noFill/>
          <a:ln cap="flat" cmpd="sng" w="19050">
            <a:solidFill>
              <a:schemeClr val="accent1"/>
            </a:solidFill>
            <a:prstDash val="solid"/>
            <a:round/>
            <a:headEnd len="sm" w="sm" type="none"/>
            <a:tailEnd len="sm" w="sm" type="none"/>
          </a:ln>
        </p:spPr>
      </p:cxnSp>
    </p:spTree>
  </p:cSld>
  <p:clrMapOvr>
    <a:masterClrMapping/>
  </p:clrMapOvr>
  <p:transition spd="slow" p14:dur="2500">
    <p:checker/>
  </p:transition>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14"/>
          <p:cNvSpPr txBox="1"/>
          <p:nvPr>
            <p:ph type="title"/>
          </p:nvPr>
        </p:nvSpPr>
        <p:spPr>
          <a:xfrm>
            <a:off x="1024128" y="585216"/>
            <a:ext cx="9720072" cy="1499616"/>
          </a:xfrm>
          <a:prstGeom prst="rect">
            <a:avLst/>
          </a:prstGeom>
          <a:noFill/>
          <a:ln>
            <a:noFill/>
          </a:ln>
        </p:spPr>
        <p:txBody>
          <a:bodyPr anchorCtr="0" anchor="ctr" bIns="45700" lIns="91425" spcFirstLastPara="1" rIns="91425" wrap="square" tIns="45700">
            <a:normAutofit/>
          </a:bodyPr>
          <a:lstStyle>
            <a:lvl1pPr lvl="0" algn="l">
              <a:lnSpc>
                <a:spcPct val="80000"/>
              </a:lnSpc>
              <a:spcBef>
                <a:spcPts val="0"/>
              </a:spcBef>
              <a:spcAft>
                <a:spcPts val="0"/>
              </a:spcAft>
              <a:buClr>
                <a:srgbClr val="0C0C0C"/>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14"/>
          <p:cNvSpPr txBox="1"/>
          <p:nvPr>
            <p:ph idx="1" type="body"/>
          </p:nvPr>
        </p:nvSpPr>
        <p:spPr>
          <a:xfrm>
            <a:off x="1024128" y="2286000"/>
            <a:ext cx="9720073" cy="4023360"/>
          </a:xfrm>
          <a:prstGeom prst="rect">
            <a:avLst/>
          </a:prstGeom>
          <a:noFill/>
          <a:ln>
            <a:noFill/>
          </a:ln>
        </p:spPr>
        <p:txBody>
          <a:bodyPr anchorCtr="0" anchor="t" bIns="45700" lIns="45700" spcFirstLastPara="1" rIns="4570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24" name="Google Shape;24;p14"/>
          <p:cNvSpPr txBox="1"/>
          <p:nvPr>
            <p:ph idx="10" type="dt"/>
          </p:nvPr>
        </p:nvSpPr>
        <p:spPr>
          <a:xfrm>
            <a:off x="1024129" y="6470704"/>
            <a:ext cx="2154143" cy="27432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14"/>
          <p:cNvSpPr txBox="1"/>
          <p:nvPr>
            <p:ph idx="11" type="ftr"/>
          </p:nvPr>
        </p:nvSpPr>
        <p:spPr>
          <a:xfrm>
            <a:off x="4842932" y="6470704"/>
            <a:ext cx="5901459" cy="27432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14"/>
          <p:cNvSpPr txBox="1"/>
          <p:nvPr>
            <p:ph idx="12" type="sldNum"/>
          </p:nvPr>
        </p:nvSpPr>
        <p:spPr>
          <a:xfrm>
            <a:off x="10837333" y="6470704"/>
            <a:ext cx="973667" cy="274320"/>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transition spd="slow" p14:dur="2500">
    <p:checker/>
  </p:transition>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showMasterSp="0" type="secHead">
  <p:cSld name="SECTION_HEADER">
    <p:spTree>
      <p:nvGrpSpPr>
        <p:cNvPr id="27" name="Shape 27"/>
        <p:cNvGrpSpPr/>
        <p:nvPr/>
      </p:nvGrpSpPr>
      <p:grpSpPr>
        <a:xfrm>
          <a:off x="0" y="0"/>
          <a:ext cx="0" cy="0"/>
          <a:chOff x="0" y="0"/>
          <a:chExt cx="0" cy="0"/>
        </a:xfrm>
      </p:grpSpPr>
      <p:sp>
        <p:nvSpPr>
          <p:cNvPr id="28" name="Google Shape;28;p15"/>
          <p:cNvSpPr/>
          <p:nvPr/>
        </p:nvSpPr>
        <p:spPr>
          <a:xfrm>
            <a:off x="0" y="0"/>
            <a:ext cx="12192000" cy="4572001"/>
          </a:xfrm>
          <a:prstGeom prst="rect">
            <a:avLst/>
          </a:prstGeom>
          <a:solidFill>
            <a:srgbClr val="1D9AA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15"/>
          <p:cNvSpPr/>
          <p:nvPr/>
        </p:nvSpPr>
        <p:spPr>
          <a:xfrm>
            <a:off x="-1" y="0"/>
            <a:ext cx="12192000" cy="4572001"/>
          </a:xfrm>
          <a:custGeom>
            <a:rect b="b" l="l" r="r" t="t"/>
            <a:pathLst>
              <a:path extrusionOk="0" h="4572001" w="12192000">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 name="Google Shape;30;p15"/>
          <p:cNvSpPr txBox="1"/>
          <p:nvPr>
            <p:ph type="title"/>
          </p:nvPr>
        </p:nvSpPr>
        <p:spPr>
          <a:xfrm>
            <a:off x="457200" y="4960137"/>
            <a:ext cx="7772400" cy="1463040"/>
          </a:xfrm>
          <a:prstGeom prst="rect">
            <a:avLst/>
          </a:prstGeom>
          <a:noFill/>
          <a:ln>
            <a:noFill/>
          </a:ln>
        </p:spPr>
        <p:txBody>
          <a:bodyPr anchorCtr="0" anchor="ctr" bIns="45700" lIns="91425" spcFirstLastPara="1" rIns="91425" wrap="square" tIns="45700">
            <a:normAutofit/>
          </a:bodyPr>
          <a:lstStyle>
            <a:lvl1pPr lvl="0" algn="r">
              <a:lnSpc>
                <a:spcPct val="80000"/>
              </a:lnSpc>
              <a:spcBef>
                <a:spcPts val="0"/>
              </a:spcBef>
              <a:spcAft>
                <a:spcPts val="0"/>
              </a:spcAft>
              <a:buClr>
                <a:srgbClr val="0C0C0C"/>
              </a:buClr>
              <a:buSzPts val="5000"/>
              <a:buFont typeface="Twentieth Century"/>
              <a:buNone/>
              <a:defRPr b="0" sz="5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15"/>
          <p:cNvSpPr txBox="1"/>
          <p:nvPr>
            <p:ph idx="1" type="body"/>
          </p:nvPr>
        </p:nvSpPr>
        <p:spPr>
          <a:xfrm>
            <a:off x="8610600" y="4960137"/>
            <a:ext cx="3200400" cy="1463040"/>
          </a:xfrm>
          <a:prstGeom prst="rect">
            <a:avLst/>
          </a:prstGeom>
          <a:noFill/>
          <a:ln>
            <a:noFill/>
          </a:ln>
        </p:spPr>
        <p:txBody>
          <a:bodyPr anchorCtr="0" anchor="ctr" bIns="45700" lIns="91425" spcFirstLastPara="1" rIns="91425" wrap="square" tIns="45700">
            <a:normAutofit/>
          </a:bodyPr>
          <a:lstStyle>
            <a:lvl1pPr indent="-228600" lvl="0" marL="457200" algn="l">
              <a:lnSpc>
                <a:spcPct val="100000"/>
              </a:lnSpc>
              <a:spcBef>
                <a:spcPts val="0"/>
              </a:spcBef>
              <a:spcAft>
                <a:spcPts val="0"/>
              </a:spcAft>
              <a:buSzPts val="1800"/>
              <a:buNone/>
              <a:defRPr sz="1800">
                <a:solidFill>
                  <a:srgbClr val="0C0C0C"/>
                </a:solidFill>
              </a:defRPr>
            </a:lvl1pPr>
            <a:lvl2pPr indent="-228600" lvl="1" marL="914400" algn="l">
              <a:lnSpc>
                <a:spcPct val="90000"/>
              </a:lnSpc>
              <a:spcBef>
                <a:spcPts val="200"/>
              </a:spcBef>
              <a:spcAft>
                <a:spcPts val="0"/>
              </a:spcAft>
              <a:buSzPts val="1800"/>
              <a:buNone/>
              <a:defRPr sz="1800">
                <a:solidFill>
                  <a:srgbClr val="888888"/>
                </a:solidFill>
              </a:defRPr>
            </a:lvl2pPr>
            <a:lvl3pPr indent="-228600" lvl="2" marL="1371600" algn="l">
              <a:lnSpc>
                <a:spcPct val="90000"/>
              </a:lnSpc>
              <a:spcBef>
                <a:spcPts val="400"/>
              </a:spcBef>
              <a:spcAft>
                <a:spcPts val="0"/>
              </a:spcAft>
              <a:buSzPts val="1600"/>
              <a:buNone/>
              <a:defRPr sz="1600">
                <a:solidFill>
                  <a:srgbClr val="888888"/>
                </a:solidFill>
              </a:defRPr>
            </a:lvl3pPr>
            <a:lvl4pPr indent="-228600" lvl="3" marL="1828800" algn="l">
              <a:lnSpc>
                <a:spcPct val="90000"/>
              </a:lnSpc>
              <a:spcBef>
                <a:spcPts val="400"/>
              </a:spcBef>
              <a:spcAft>
                <a:spcPts val="0"/>
              </a:spcAft>
              <a:buSzPts val="1400"/>
              <a:buNone/>
              <a:defRPr sz="1400">
                <a:solidFill>
                  <a:srgbClr val="888888"/>
                </a:solidFill>
              </a:defRPr>
            </a:lvl4pPr>
            <a:lvl5pPr indent="-228600" lvl="4" marL="2286000" algn="l">
              <a:lnSpc>
                <a:spcPct val="90000"/>
              </a:lnSpc>
              <a:spcBef>
                <a:spcPts val="400"/>
              </a:spcBef>
              <a:spcAft>
                <a:spcPts val="0"/>
              </a:spcAft>
              <a:buSzPts val="1400"/>
              <a:buNone/>
              <a:defRPr sz="1400">
                <a:solidFill>
                  <a:srgbClr val="888888"/>
                </a:solidFill>
              </a:defRPr>
            </a:lvl5pPr>
            <a:lvl6pPr indent="-228600" lvl="5" marL="2743200" algn="l">
              <a:lnSpc>
                <a:spcPct val="90000"/>
              </a:lnSpc>
              <a:spcBef>
                <a:spcPts val="400"/>
              </a:spcBef>
              <a:spcAft>
                <a:spcPts val="0"/>
              </a:spcAft>
              <a:buSzPts val="1400"/>
              <a:buNone/>
              <a:defRPr sz="1400">
                <a:solidFill>
                  <a:srgbClr val="888888"/>
                </a:solidFill>
              </a:defRPr>
            </a:lvl6pPr>
            <a:lvl7pPr indent="-228600" lvl="6" marL="3200400" algn="l">
              <a:lnSpc>
                <a:spcPct val="90000"/>
              </a:lnSpc>
              <a:spcBef>
                <a:spcPts val="400"/>
              </a:spcBef>
              <a:spcAft>
                <a:spcPts val="0"/>
              </a:spcAft>
              <a:buSzPts val="1400"/>
              <a:buNone/>
              <a:defRPr sz="1400">
                <a:solidFill>
                  <a:srgbClr val="888888"/>
                </a:solidFill>
              </a:defRPr>
            </a:lvl7pPr>
            <a:lvl8pPr indent="-228600" lvl="7" marL="3657600" algn="l">
              <a:lnSpc>
                <a:spcPct val="90000"/>
              </a:lnSpc>
              <a:spcBef>
                <a:spcPts val="400"/>
              </a:spcBef>
              <a:spcAft>
                <a:spcPts val="0"/>
              </a:spcAft>
              <a:buSzPts val="1400"/>
              <a:buNone/>
              <a:defRPr sz="1400">
                <a:solidFill>
                  <a:srgbClr val="888888"/>
                </a:solidFill>
              </a:defRPr>
            </a:lvl8pPr>
            <a:lvl9pPr indent="-228600" lvl="8" marL="4114800" algn="l">
              <a:lnSpc>
                <a:spcPct val="90000"/>
              </a:lnSpc>
              <a:spcBef>
                <a:spcPts val="400"/>
              </a:spcBef>
              <a:spcAft>
                <a:spcPts val="400"/>
              </a:spcAft>
              <a:buSzPts val="1400"/>
              <a:buNone/>
              <a:defRPr sz="1400">
                <a:solidFill>
                  <a:srgbClr val="888888"/>
                </a:solidFill>
              </a:defRPr>
            </a:lvl9pPr>
          </a:lstStyle>
          <a:p/>
        </p:txBody>
      </p:sp>
      <p:sp>
        <p:nvSpPr>
          <p:cNvPr id="32" name="Google Shape;32;p15"/>
          <p:cNvSpPr txBox="1"/>
          <p:nvPr>
            <p:ph idx="10" type="dt"/>
          </p:nvPr>
        </p:nvSpPr>
        <p:spPr>
          <a:xfrm>
            <a:off x="1024129" y="6470704"/>
            <a:ext cx="2154143" cy="27432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3" name="Google Shape;33;p15"/>
          <p:cNvSpPr txBox="1"/>
          <p:nvPr>
            <p:ph idx="11" type="ftr"/>
          </p:nvPr>
        </p:nvSpPr>
        <p:spPr>
          <a:xfrm>
            <a:off x="4842932" y="6470704"/>
            <a:ext cx="5901459" cy="27432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15"/>
          <p:cNvSpPr txBox="1"/>
          <p:nvPr>
            <p:ph idx="12" type="sldNum"/>
          </p:nvPr>
        </p:nvSpPr>
        <p:spPr>
          <a:xfrm>
            <a:off x="10837333" y="6470704"/>
            <a:ext cx="973667" cy="274320"/>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cxnSp>
        <p:nvCxnSpPr>
          <p:cNvPr id="35" name="Google Shape;35;p15"/>
          <p:cNvCxnSpPr/>
          <p:nvPr/>
        </p:nvCxnSpPr>
        <p:spPr>
          <a:xfrm rot="10800000">
            <a:off x="8386843" y="5264106"/>
            <a:ext cx="0" cy="914400"/>
          </a:xfrm>
          <a:prstGeom prst="straightConnector1">
            <a:avLst/>
          </a:prstGeom>
          <a:noFill/>
          <a:ln cap="flat" cmpd="sng" w="19050">
            <a:solidFill>
              <a:srgbClr val="1482AB"/>
            </a:solidFill>
            <a:prstDash val="solid"/>
            <a:round/>
            <a:headEnd len="sm" w="sm" type="none"/>
            <a:tailEnd len="sm" w="sm" type="none"/>
          </a:ln>
        </p:spPr>
      </p:cxnSp>
    </p:spTree>
  </p:cSld>
  <p:clrMapOvr>
    <a:masterClrMapping/>
  </p:clrMapOvr>
  <p:transition spd="slow" p14:dur="2500">
    <p:checker/>
  </p:transition>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6" name="Shape 36"/>
        <p:cNvGrpSpPr/>
        <p:nvPr/>
      </p:nvGrpSpPr>
      <p:grpSpPr>
        <a:xfrm>
          <a:off x="0" y="0"/>
          <a:ext cx="0" cy="0"/>
          <a:chOff x="0" y="0"/>
          <a:chExt cx="0" cy="0"/>
        </a:xfrm>
      </p:grpSpPr>
      <p:sp>
        <p:nvSpPr>
          <p:cNvPr id="37" name="Google Shape;37;p16"/>
          <p:cNvSpPr txBox="1"/>
          <p:nvPr>
            <p:ph type="title"/>
          </p:nvPr>
        </p:nvSpPr>
        <p:spPr>
          <a:xfrm>
            <a:off x="1024128" y="585216"/>
            <a:ext cx="9720072" cy="1499616"/>
          </a:xfrm>
          <a:prstGeom prst="rect">
            <a:avLst/>
          </a:prstGeom>
          <a:noFill/>
          <a:ln>
            <a:noFill/>
          </a:ln>
        </p:spPr>
        <p:txBody>
          <a:bodyPr anchorCtr="0" anchor="ctr" bIns="45700" lIns="91425" spcFirstLastPara="1" rIns="91425" wrap="square" tIns="45700">
            <a:normAutofit/>
          </a:bodyPr>
          <a:lstStyle>
            <a:lvl1pPr lvl="0" algn="l">
              <a:lnSpc>
                <a:spcPct val="80000"/>
              </a:lnSpc>
              <a:spcBef>
                <a:spcPts val="0"/>
              </a:spcBef>
              <a:spcAft>
                <a:spcPts val="0"/>
              </a:spcAft>
              <a:buClr>
                <a:srgbClr val="0C0C0C"/>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16"/>
          <p:cNvSpPr txBox="1"/>
          <p:nvPr>
            <p:ph idx="1" type="body"/>
          </p:nvPr>
        </p:nvSpPr>
        <p:spPr>
          <a:xfrm>
            <a:off x="1024127" y="2286000"/>
            <a:ext cx="4754880" cy="4023360"/>
          </a:xfrm>
          <a:prstGeom prst="rect">
            <a:avLst/>
          </a:prstGeom>
          <a:noFill/>
          <a:ln>
            <a:noFill/>
          </a:ln>
        </p:spPr>
        <p:txBody>
          <a:bodyPr anchorCtr="0" anchor="t" bIns="45700" lIns="45700" spcFirstLastPara="1" rIns="4570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39" name="Google Shape;39;p16"/>
          <p:cNvSpPr txBox="1"/>
          <p:nvPr>
            <p:ph idx="2" type="body"/>
          </p:nvPr>
        </p:nvSpPr>
        <p:spPr>
          <a:xfrm>
            <a:off x="5989320" y="2286000"/>
            <a:ext cx="4754880" cy="4023360"/>
          </a:xfrm>
          <a:prstGeom prst="rect">
            <a:avLst/>
          </a:prstGeom>
          <a:noFill/>
          <a:ln>
            <a:noFill/>
          </a:ln>
        </p:spPr>
        <p:txBody>
          <a:bodyPr anchorCtr="0" anchor="t" bIns="45700" lIns="45700" spcFirstLastPara="1" rIns="4570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40" name="Google Shape;40;p16"/>
          <p:cNvSpPr txBox="1"/>
          <p:nvPr>
            <p:ph idx="10" type="dt"/>
          </p:nvPr>
        </p:nvSpPr>
        <p:spPr>
          <a:xfrm>
            <a:off x="1024129" y="6470704"/>
            <a:ext cx="2154143" cy="27432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1" name="Google Shape;41;p16"/>
          <p:cNvSpPr txBox="1"/>
          <p:nvPr>
            <p:ph idx="11" type="ftr"/>
          </p:nvPr>
        </p:nvSpPr>
        <p:spPr>
          <a:xfrm>
            <a:off x="4842932" y="6470704"/>
            <a:ext cx="5901459" cy="27432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2" name="Google Shape;42;p16"/>
          <p:cNvSpPr txBox="1"/>
          <p:nvPr>
            <p:ph idx="12" type="sldNum"/>
          </p:nvPr>
        </p:nvSpPr>
        <p:spPr>
          <a:xfrm>
            <a:off x="10837333" y="6470704"/>
            <a:ext cx="973667" cy="274320"/>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transition spd="slow" p14:dur="2500">
    <p:checker/>
  </p:transition>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3" name="Shape 43"/>
        <p:cNvGrpSpPr/>
        <p:nvPr/>
      </p:nvGrpSpPr>
      <p:grpSpPr>
        <a:xfrm>
          <a:off x="0" y="0"/>
          <a:ext cx="0" cy="0"/>
          <a:chOff x="0" y="0"/>
          <a:chExt cx="0" cy="0"/>
        </a:xfrm>
      </p:grpSpPr>
      <p:sp>
        <p:nvSpPr>
          <p:cNvPr id="44" name="Google Shape;44;p17"/>
          <p:cNvSpPr txBox="1"/>
          <p:nvPr>
            <p:ph type="title"/>
          </p:nvPr>
        </p:nvSpPr>
        <p:spPr>
          <a:xfrm>
            <a:off x="1024128" y="585216"/>
            <a:ext cx="9720072" cy="1499616"/>
          </a:xfrm>
          <a:prstGeom prst="rect">
            <a:avLst/>
          </a:prstGeom>
          <a:noFill/>
          <a:ln>
            <a:noFill/>
          </a:ln>
        </p:spPr>
        <p:txBody>
          <a:bodyPr anchorCtr="0" anchor="ctr" bIns="45700" lIns="91425" spcFirstLastPara="1" rIns="91425" wrap="square" tIns="45700">
            <a:normAutofit/>
          </a:bodyPr>
          <a:lstStyle>
            <a:lvl1pPr lvl="0" algn="l">
              <a:lnSpc>
                <a:spcPct val="80000"/>
              </a:lnSpc>
              <a:spcBef>
                <a:spcPts val="0"/>
              </a:spcBef>
              <a:spcAft>
                <a:spcPts val="0"/>
              </a:spcAft>
              <a:buClr>
                <a:srgbClr val="0C0C0C"/>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5" name="Google Shape;45;p17"/>
          <p:cNvSpPr txBox="1"/>
          <p:nvPr>
            <p:ph idx="1" type="body"/>
          </p:nvPr>
        </p:nvSpPr>
        <p:spPr>
          <a:xfrm>
            <a:off x="1024128" y="2179636"/>
            <a:ext cx="4754880" cy="822960"/>
          </a:xfrm>
          <a:prstGeom prst="rect">
            <a:avLst/>
          </a:prstGeom>
          <a:noFill/>
          <a:ln>
            <a:noFill/>
          </a:ln>
        </p:spPr>
        <p:txBody>
          <a:bodyPr anchorCtr="0" anchor="ctr" bIns="45700" lIns="137150" spcFirstLastPara="1" rIns="137150" wrap="square" tIns="45700">
            <a:normAutofit/>
          </a:bodyPr>
          <a:lstStyle>
            <a:lvl1pPr indent="-228600" lvl="0" marL="457200" algn="l">
              <a:lnSpc>
                <a:spcPct val="90000"/>
              </a:lnSpc>
              <a:spcBef>
                <a:spcPts val="0"/>
              </a:spcBef>
              <a:spcAft>
                <a:spcPts val="0"/>
              </a:spcAft>
              <a:buSzPts val="2300"/>
              <a:buNone/>
              <a:defRPr b="0" sz="2300" cap="none">
                <a:solidFill>
                  <a:schemeClr val="accent1"/>
                </a:solidFill>
                <a:latin typeface="Twentieth Century"/>
                <a:ea typeface="Twentieth Century"/>
                <a:cs typeface="Twentieth Century"/>
                <a:sym typeface="Twentieth Century"/>
              </a:defRPr>
            </a:lvl1pPr>
            <a:lvl2pPr indent="-228600" lvl="1" marL="914400" algn="l">
              <a:lnSpc>
                <a:spcPct val="90000"/>
              </a:lnSpc>
              <a:spcBef>
                <a:spcPts val="200"/>
              </a:spcBef>
              <a:spcAft>
                <a:spcPts val="0"/>
              </a:spcAft>
              <a:buSzPts val="2000"/>
              <a:buNone/>
              <a:defRPr b="1" sz="2000"/>
            </a:lvl2pPr>
            <a:lvl3pPr indent="-228600" lvl="2" marL="1371600" algn="l">
              <a:lnSpc>
                <a:spcPct val="90000"/>
              </a:lnSpc>
              <a:spcBef>
                <a:spcPts val="400"/>
              </a:spcBef>
              <a:spcAft>
                <a:spcPts val="0"/>
              </a:spcAft>
              <a:buSzPts val="1800"/>
              <a:buNone/>
              <a:defRPr b="1" sz="1800"/>
            </a:lvl3pPr>
            <a:lvl4pPr indent="-228600" lvl="3" marL="1828800" algn="l">
              <a:lnSpc>
                <a:spcPct val="90000"/>
              </a:lnSpc>
              <a:spcBef>
                <a:spcPts val="400"/>
              </a:spcBef>
              <a:spcAft>
                <a:spcPts val="0"/>
              </a:spcAft>
              <a:buSzPts val="1600"/>
              <a:buNone/>
              <a:defRPr b="1" sz="1600"/>
            </a:lvl4pPr>
            <a:lvl5pPr indent="-228600" lvl="4" marL="2286000" algn="l">
              <a:lnSpc>
                <a:spcPct val="90000"/>
              </a:lnSpc>
              <a:spcBef>
                <a:spcPts val="400"/>
              </a:spcBef>
              <a:spcAft>
                <a:spcPts val="0"/>
              </a:spcAft>
              <a:buSzPts val="1600"/>
              <a:buNone/>
              <a:defRPr b="1" sz="1600"/>
            </a:lvl5pPr>
            <a:lvl6pPr indent="-228600" lvl="5" marL="2743200" algn="l">
              <a:lnSpc>
                <a:spcPct val="90000"/>
              </a:lnSpc>
              <a:spcBef>
                <a:spcPts val="400"/>
              </a:spcBef>
              <a:spcAft>
                <a:spcPts val="0"/>
              </a:spcAft>
              <a:buSzPts val="1600"/>
              <a:buNone/>
              <a:defRPr b="1" sz="1600"/>
            </a:lvl6pPr>
            <a:lvl7pPr indent="-228600" lvl="6" marL="3200400" algn="l">
              <a:lnSpc>
                <a:spcPct val="90000"/>
              </a:lnSpc>
              <a:spcBef>
                <a:spcPts val="400"/>
              </a:spcBef>
              <a:spcAft>
                <a:spcPts val="0"/>
              </a:spcAft>
              <a:buSzPts val="1600"/>
              <a:buNone/>
              <a:defRPr b="1" sz="1600"/>
            </a:lvl7pPr>
            <a:lvl8pPr indent="-228600" lvl="7" marL="3657600" algn="l">
              <a:lnSpc>
                <a:spcPct val="90000"/>
              </a:lnSpc>
              <a:spcBef>
                <a:spcPts val="400"/>
              </a:spcBef>
              <a:spcAft>
                <a:spcPts val="0"/>
              </a:spcAft>
              <a:buSzPts val="1600"/>
              <a:buNone/>
              <a:defRPr b="1" sz="1600"/>
            </a:lvl8pPr>
            <a:lvl9pPr indent="-228600" lvl="8" marL="4114800" algn="l">
              <a:lnSpc>
                <a:spcPct val="90000"/>
              </a:lnSpc>
              <a:spcBef>
                <a:spcPts val="400"/>
              </a:spcBef>
              <a:spcAft>
                <a:spcPts val="400"/>
              </a:spcAft>
              <a:buSzPts val="1600"/>
              <a:buNone/>
              <a:defRPr b="1" sz="1600"/>
            </a:lvl9pPr>
          </a:lstStyle>
          <a:p/>
        </p:txBody>
      </p:sp>
      <p:sp>
        <p:nvSpPr>
          <p:cNvPr id="46" name="Google Shape;46;p17"/>
          <p:cNvSpPr txBox="1"/>
          <p:nvPr>
            <p:ph idx="2" type="body"/>
          </p:nvPr>
        </p:nvSpPr>
        <p:spPr>
          <a:xfrm>
            <a:off x="1024128" y="2967788"/>
            <a:ext cx="4754880" cy="3341572"/>
          </a:xfrm>
          <a:prstGeom prst="rect">
            <a:avLst/>
          </a:prstGeom>
          <a:noFill/>
          <a:ln>
            <a:noFill/>
          </a:ln>
        </p:spPr>
        <p:txBody>
          <a:bodyPr anchorCtr="0" anchor="t" bIns="45700" lIns="45700" spcFirstLastPara="1" rIns="4570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47" name="Google Shape;47;p17"/>
          <p:cNvSpPr txBox="1"/>
          <p:nvPr>
            <p:ph idx="3" type="body"/>
          </p:nvPr>
        </p:nvSpPr>
        <p:spPr>
          <a:xfrm>
            <a:off x="5990888" y="2179636"/>
            <a:ext cx="4754880" cy="822960"/>
          </a:xfrm>
          <a:prstGeom prst="rect">
            <a:avLst/>
          </a:prstGeom>
          <a:noFill/>
          <a:ln>
            <a:noFill/>
          </a:ln>
        </p:spPr>
        <p:txBody>
          <a:bodyPr anchorCtr="0" anchor="ctr" bIns="45700" lIns="137150" spcFirstLastPara="1" rIns="137150" wrap="square" tIns="45700">
            <a:normAutofit/>
          </a:bodyPr>
          <a:lstStyle>
            <a:lvl1pPr indent="-228600" lvl="0" marL="457200" algn="l">
              <a:lnSpc>
                <a:spcPct val="90000"/>
              </a:lnSpc>
              <a:spcBef>
                <a:spcPts val="0"/>
              </a:spcBef>
              <a:spcAft>
                <a:spcPts val="0"/>
              </a:spcAft>
              <a:buSzPts val="2300"/>
              <a:buNone/>
              <a:defRPr b="0" sz="2300" cap="none">
                <a:solidFill>
                  <a:schemeClr val="accent1"/>
                </a:solidFill>
                <a:latin typeface="Twentieth Century"/>
                <a:ea typeface="Twentieth Century"/>
                <a:cs typeface="Twentieth Century"/>
                <a:sym typeface="Twentieth Century"/>
              </a:defRPr>
            </a:lvl1pPr>
            <a:lvl2pPr indent="-228600" lvl="1" marL="914400" algn="l">
              <a:lnSpc>
                <a:spcPct val="90000"/>
              </a:lnSpc>
              <a:spcBef>
                <a:spcPts val="200"/>
              </a:spcBef>
              <a:spcAft>
                <a:spcPts val="0"/>
              </a:spcAft>
              <a:buSzPts val="2000"/>
              <a:buNone/>
              <a:defRPr b="1" sz="2000"/>
            </a:lvl2pPr>
            <a:lvl3pPr indent="-228600" lvl="2" marL="1371600" algn="l">
              <a:lnSpc>
                <a:spcPct val="90000"/>
              </a:lnSpc>
              <a:spcBef>
                <a:spcPts val="400"/>
              </a:spcBef>
              <a:spcAft>
                <a:spcPts val="0"/>
              </a:spcAft>
              <a:buSzPts val="1800"/>
              <a:buNone/>
              <a:defRPr b="1" sz="1800"/>
            </a:lvl3pPr>
            <a:lvl4pPr indent="-228600" lvl="3" marL="1828800" algn="l">
              <a:lnSpc>
                <a:spcPct val="90000"/>
              </a:lnSpc>
              <a:spcBef>
                <a:spcPts val="400"/>
              </a:spcBef>
              <a:spcAft>
                <a:spcPts val="0"/>
              </a:spcAft>
              <a:buSzPts val="1600"/>
              <a:buNone/>
              <a:defRPr b="1" sz="1600"/>
            </a:lvl4pPr>
            <a:lvl5pPr indent="-228600" lvl="4" marL="2286000" algn="l">
              <a:lnSpc>
                <a:spcPct val="90000"/>
              </a:lnSpc>
              <a:spcBef>
                <a:spcPts val="400"/>
              </a:spcBef>
              <a:spcAft>
                <a:spcPts val="0"/>
              </a:spcAft>
              <a:buSzPts val="1600"/>
              <a:buNone/>
              <a:defRPr b="1" sz="1600"/>
            </a:lvl5pPr>
            <a:lvl6pPr indent="-228600" lvl="5" marL="2743200" algn="l">
              <a:lnSpc>
                <a:spcPct val="90000"/>
              </a:lnSpc>
              <a:spcBef>
                <a:spcPts val="400"/>
              </a:spcBef>
              <a:spcAft>
                <a:spcPts val="0"/>
              </a:spcAft>
              <a:buSzPts val="1600"/>
              <a:buNone/>
              <a:defRPr b="1" sz="1600"/>
            </a:lvl6pPr>
            <a:lvl7pPr indent="-228600" lvl="6" marL="3200400" algn="l">
              <a:lnSpc>
                <a:spcPct val="90000"/>
              </a:lnSpc>
              <a:spcBef>
                <a:spcPts val="400"/>
              </a:spcBef>
              <a:spcAft>
                <a:spcPts val="0"/>
              </a:spcAft>
              <a:buSzPts val="1600"/>
              <a:buNone/>
              <a:defRPr b="1" sz="1600"/>
            </a:lvl7pPr>
            <a:lvl8pPr indent="-228600" lvl="7" marL="3657600" algn="l">
              <a:lnSpc>
                <a:spcPct val="90000"/>
              </a:lnSpc>
              <a:spcBef>
                <a:spcPts val="400"/>
              </a:spcBef>
              <a:spcAft>
                <a:spcPts val="0"/>
              </a:spcAft>
              <a:buSzPts val="1600"/>
              <a:buNone/>
              <a:defRPr b="1" sz="1600"/>
            </a:lvl8pPr>
            <a:lvl9pPr indent="-228600" lvl="8" marL="4114800" algn="l">
              <a:lnSpc>
                <a:spcPct val="90000"/>
              </a:lnSpc>
              <a:spcBef>
                <a:spcPts val="400"/>
              </a:spcBef>
              <a:spcAft>
                <a:spcPts val="400"/>
              </a:spcAft>
              <a:buSzPts val="1600"/>
              <a:buNone/>
              <a:defRPr b="1" sz="1600"/>
            </a:lvl9pPr>
          </a:lstStyle>
          <a:p/>
        </p:txBody>
      </p:sp>
      <p:sp>
        <p:nvSpPr>
          <p:cNvPr id="48" name="Google Shape;48;p17"/>
          <p:cNvSpPr txBox="1"/>
          <p:nvPr>
            <p:ph idx="4" type="body"/>
          </p:nvPr>
        </p:nvSpPr>
        <p:spPr>
          <a:xfrm>
            <a:off x="5990888" y="2967788"/>
            <a:ext cx="4754880" cy="3341572"/>
          </a:xfrm>
          <a:prstGeom prst="rect">
            <a:avLst/>
          </a:prstGeom>
          <a:noFill/>
          <a:ln>
            <a:noFill/>
          </a:ln>
        </p:spPr>
        <p:txBody>
          <a:bodyPr anchorCtr="0" anchor="t" bIns="45700" lIns="45700" spcFirstLastPara="1" rIns="4570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49" name="Google Shape;49;p17"/>
          <p:cNvSpPr txBox="1"/>
          <p:nvPr>
            <p:ph idx="10" type="dt"/>
          </p:nvPr>
        </p:nvSpPr>
        <p:spPr>
          <a:xfrm>
            <a:off x="1024129" y="6470704"/>
            <a:ext cx="2154143" cy="27432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0" name="Google Shape;50;p17"/>
          <p:cNvSpPr txBox="1"/>
          <p:nvPr>
            <p:ph idx="11" type="ftr"/>
          </p:nvPr>
        </p:nvSpPr>
        <p:spPr>
          <a:xfrm>
            <a:off x="4842932" y="6470704"/>
            <a:ext cx="5901459" cy="27432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17"/>
          <p:cNvSpPr txBox="1"/>
          <p:nvPr>
            <p:ph idx="12" type="sldNum"/>
          </p:nvPr>
        </p:nvSpPr>
        <p:spPr>
          <a:xfrm>
            <a:off x="10837333" y="6470704"/>
            <a:ext cx="973667" cy="274320"/>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transition spd="slow" p14:dur="2500">
    <p:checker/>
  </p:transition>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2" name="Shape 52"/>
        <p:cNvGrpSpPr/>
        <p:nvPr/>
      </p:nvGrpSpPr>
      <p:grpSpPr>
        <a:xfrm>
          <a:off x="0" y="0"/>
          <a:ext cx="0" cy="0"/>
          <a:chOff x="0" y="0"/>
          <a:chExt cx="0" cy="0"/>
        </a:xfrm>
      </p:grpSpPr>
      <p:sp>
        <p:nvSpPr>
          <p:cNvPr id="53" name="Google Shape;53;p18"/>
          <p:cNvSpPr txBox="1"/>
          <p:nvPr>
            <p:ph type="title"/>
          </p:nvPr>
        </p:nvSpPr>
        <p:spPr>
          <a:xfrm>
            <a:off x="1024128" y="585216"/>
            <a:ext cx="9720072" cy="1499616"/>
          </a:xfrm>
          <a:prstGeom prst="rect">
            <a:avLst/>
          </a:prstGeom>
          <a:noFill/>
          <a:ln>
            <a:noFill/>
          </a:ln>
        </p:spPr>
        <p:txBody>
          <a:bodyPr anchorCtr="0" anchor="ctr" bIns="45700" lIns="91425" spcFirstLastPara="1" rIns="91425" wrap="square" tIns="45700">
            <a:normAutofit/>
          </a:bodyPr>
          <a:lstStyle>
            <a:lvl1pPr lvl="0" algn="l">
              <a:lnSpc>
                <a:spcPct val="80000"/>
              </a:lnSpc>
              <a:spcBef>
                <a:spcPts val="0"/>
              </a:spcBef>
              <a:spcAft>
                <a:spcPts val="0"/>
              </a:spcAft>
              <a:buClr>
                <a:srgbClr val="0C0C0C"/>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4" name="Google Shape;54;p18"/>
          <p:cNvSpPr txBox="1"/>
          <p:nvPr>
            <p:ph idx="10" type="dt"/>
          </p:nvPr>
        </p:nvSpPr>
        <p:spPr>
          <a:xfrm>
            <a:off x="1024129" y="6470704"/>
            <a:ext cx="2154143" cy="27432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5" name="Google Shape;55;p18"/>
          <p:cNvSpPr txBox="1"/>
          <p:nvPr>
            <p:ph idx="11" type="ftr"/>
          </p:nvPr>
        </p:nvSpPr>
        <p:spPr>
          <a:xfrm>
            <a:off x="4842932" y="6470704"/>
            <a:ext cx="5901459" cy="27432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18"/>
          <p:cNvSpPr txBox="1"/>
          <p:nvPr>
            <p:ph idx="12" type="sldNum"/>
          </p:nvPr>
        </p:nvSpPr>
        <p:spPr>
          <a:xfrm>
            <a:off x="10837333" y="6470704"/>
            <a:ext cx="973667" cy="274320"/>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transition spd="slow" p14:dur="2500">
    <p:checker/>
  </p:transition>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showMasterSp="0" type="blank">
  <p:cSld name="BLANK">
    <p:spTree>
      <p:nvGrpSpPr>
        <p:cNvPr id="57" name="Shape 57"/>
        <p:cNvGrpSpPr/>
        <p:nvPr/>
      </p:nvGrpSpPr>
      <p:grpSpPr>
        <a:xfrm>
          <a:off x="0" y="0"/>
          <a:ext cx="0" cy="0"/>
          <a:chOff x="0" y="0"/>
          <a:chExt cx="0" cy="0"/>
        </a:xfrm>
      </p:grpSpPr>
      <p:sp>
        <p:nvSpPr>
          <p:cNvPr id="58" name="Google Shape;58;p19"/>
          <p:cNvSpPr txBox="1"/>
          <p:nvPr>
            <p:ph idx="10" type="dt"/>
          </p:nvPr>
        </p:nvSpPr>
        <p:spPr>
          <a:xfrm>
            <a:off x="1024129" y="6470704"/>
            <a:ext cx="2154143" cy="27432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19"/>
          <p:cNvSpPr txBox="1"/>
          <p:nvPr>
            <p:ph idx="11" type="ftr"/>
          </p:nvPr>
        </p:nvSpPr>
        <p:spPr>
          <a:xfrm>
            <a:off x="4842932" y="6470704"/>
            <a:ext cx="5901459" cy="27432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19"/>
          <p:cNvSpPr txBox="1"/>
          <p:nvPr>
            <p:ph idx="12" type="sldNum"/>
          </p:nvPr>
        </p:nvSpPr>
        <p:spPr>
          <a:xfrm>
            <a:off x="10837333" y="6470704"/>
            <a:ext cx="973667" cy="274320"/>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transition spd="slow" p14:dur="2500">
    <p:checker/>
  </p:transition>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61" name="Shape 61"/>
        <p:cNvGrpSpPr/>
        <p:nvPr/>
      </p:nvGrpSpPr>
      <p:grpSpPr>
        <a:xfrm>
          <a:off x="0" y="0"/>
          <a:ext cx="0" cy="0"/>
          <a:chOff x="0" y="0"/>
          <a:chExt cx="0" cy="0"/>
        </a:xfrm>
      </p:grpSpPr>
      <p:sp>
        <p:nvSpPr>
          <p:cNvPr id="62" name="Google Shape;62;p20"/>
          <p:cNvSpPr txBox="1"/>
          <p:nvPr>
            <p:ph type="title"/>
          </p:nvPr>
        </p:nvSpPr>
        <p:spPr>
          <a:xfrm>
            <a:off x="1024128" y="471509"/>
            <a:ext cx="4389120" cy="1737360"/>
          </a:xfrm>
          <a:prstGeom prst="rect">
            <a:avLst/>
          </a:prstGeom>
          <a:noFill/>
          <a:ln>
            <a:noFill/>
          </a:ln>
        </p:spPr>
        <p:txBody>
          <a:bodyPr anchorCtr="0" anchor="ctr" bIns="45700" lIns="91425" spcFirstLastPara="1" rIns="91425" wrap="square" tIns="45700">
            <a:noAutofit/>
          </a:bodyPr>
          <a:lstStyle>
            <a:lvl1pPr lvl="0" algn="l">
              <a:lnSpc>
                <a:spcPct val="80000"/>
              </a:lnSpc>
              <a:spcBef>
                <a:spcPts val="0"/>
              </a:spcBef>
              <a:spcAft>
                <a:spcPts val="0"/>
              </a:spcAft>
              <a:buClr>
                <a:srgbClr val="0C0C0C"/>
              </a:buClr>
              <a:buSzPts val="4000"/>
              <a:buFont typeface="Twentieth Century"/>
              <a:buNone/>
              <a:defRPr sz="4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20"/>
          <p:cNvSpPr txBox="1"/>
          <p:nvPr>
            <p:ph idx="1" type="body"/>
          </p:nvPr>
        </p:nvSpPr>
        <p:spPr>
          <a:xfrm>
            <a:off x="5715000" y="822960"/>
            <a:ext cx="5678424" cy="5184648"/>
          </a:xfrm>
          <a:prstGeom prst="rect">
            <a:avLst/>
          </a:prstGeom>
          <a:noFill/>
          <a:ln>
            <a:noFill/>
          </a:ln>
        </p:spPr>
        <p:txBody>
          <a:bodyPr anchorCtr="0" anchor="t" bIns="45700" lIns="45700" spcFirstLastPara="1" rIns="45700" wrap="square" tIns="45700">
            <a:normAutofit/>
          </a:bodyPr>
          <a:lstStyle>
            <a:lvl1pPr indent="-381000" lvl="0" marL="457200" algn="l">
              <a:lnSpc>
                <a:spcPct val="90000"/>
              </a:lnSpc>
              <a:spcBef>
                <a:spcPts val="1200"/>
              </a:spcBef>
              <a:spcAft>
                <a:spcPts val="0"/>
              </a:spcAft>
              <a:buSzPts val="2400"/>
              <a:buChar char=" "/>
              <a:defRPr sz="2400"/>
            </a:lvl1pPr>
            <a:lvl2pPr indent="-355600" lvl="1" marL="914400" algn="l">
              <a:lnSpc>
                <a:spcPct val="90000"/>
              </a:lnSpc>
              <a:spcBef>
                <a:spcPts val="200"/>
              </a:spcBef>
              <a:spcAft>
                <a:spcPts val="0"/>
              </a:spcAft>
              <a:buSzPts val="2000"/>
              <a:buChar char="🢝"/>
              <a:defRPr sz="2000"/>
            </a:lvl2pPr>
            <a:lvl3pPr indent="-330200" lvl="2" marL="1371600" algn="l">
              <a:lnSpc>
                <a:spcPct val="90000"/>
              </a:lnSpc>
              <a:spcBef>
                <a:spcPts val="400"/>
              </a:spcBef>
              <a:spcAft>
                <a:spcPts val="0"/>
              </a:spcAft>
              <a:buSzPts val="1600"/>
              <a:buChar char="🢝"/>
              <a:defRPr sz="1600"/>
            </a:lvl3pPr>
            <a:lvl4pPr indent="-330200" lvl="3" marL="1828800" algn="l">
              <a:lnSpc>
                <a:spcPct val="90000"/>
              </a:lnSpc>
              <a:spcBef>
                <a:spcPts val="400"/>
              </a:spcBef>
              <a:spcAft>
                <a:spcPts val="0"/>
              </a:spcAft>
              <a:buSzPts val="1600"/>
              <a:buChar char="🢝"/>
              <a:defRPr sz="1600"/>
            </a:lvl4pPr>
            <a:lvl5pPr indent="-330200" lvl="4" marL="2286000" algn="l">
              <a:lnSpc>
                <a:spcPct val="90000"/>
              </a:lnSpc>
              <a:spcBef>
                <a:spcPts val="400"/>
              </a:spcBef>
              <a:spcAft>
                <a:spcPts val="0"/>
              </a:spcAft>
              <a:buSzPts val="1600"/>
              <a:buChar char="🢝"/>
              <a:defRPr sz="1600"/>
            </a:lvl5pPr>
            <a:lvl6pPr indent="-330200" lvl="5" marL="2743200" algn="l">
              <a:lnSpc>
                <a:spcPct val="90000"/>
              </a:lnSpc>
              <a:spcBef>
                <a:spcPts val="400"/>
              </a:spcBef>
              <a:spcAft>
                <a:spcPts val="0"/>
              </a:spcAft>
              <a:buSzPts val="1600"/>
              <a:buChar char="🢝"/>
              <a:defRPr sz="1600"/>
            </a:lvl6pPr>
            <a:lvl7pPr indent="-330200" lvl="6" marL="3200400" algn="l">
              <a:lnSpc>
                <a:spcPct val="90000"/>
              </a:lnSpc>
              <a:spcBef>
                <a:spcPts val="400"/>
              </a:spcBef>
              <a:spcAft>
                <a:spcPts val="0"/>
              </a:spcAft>
              <a:buSzPts val="1600"/>
              <a:buChar char="🢝"/>
              <a:defRPr sz="1600"/>
            </a:lvl7pPr>
            <a:lvl8pPr indent="-330200" lvl="7" marL="3657600" algn="l">
              <a:lnSpc>
                <a:spcPct val="90000"/>
              </a:lnSpc>
              <a:spcBef>
                <a:spcPts val="400"/>
              </a:spcBef>
              <a:spcAft>
                <a:spcPts val="0"/>
              </a:spcAft>
              <a:buSzPts val="1600"/>
              <a:buChar char="🢝"/>
              <a:defRPr sz="1600"/>
            </a:lvl8pPr>
            <a:lvl9pPr indent="-330200" lvl="8" marL="4114800" algn="l">
              <a:lnSpc>
                <a:spcPct val="90000"/>
              </a:lnSpc>
              <a:spcBef>
                <a:spcPts val="400"/>
              </a:spcBef>
              <a:spcAft>
                <a:spcPts val="400"/>
              </a:spcAft>
              <a:buSzPts val="1600"/>
              <a:buChar char="🢝"/>
              <a:defRPr sz="1600"/>
            </a:lvl9pPr>
          </a:lstStyle>
          <a:p/>
        </p:txBody>
      </p:sp>
      <p:sp>
        <p:nvSpPr>
          <p:cNvPr id="64" name="Google Shape;64;p20"/>
          <p:cNvSpPr txBox="1"/>
          <p:nvPr>
            <p:ph idx="2" type="body"/>
          </p:nvPr>
        </p:nvSpPr>
        <p:spPr>
          <a:xfrm>
            <a:off x="1024128" y="2257506"/>
            <a:ext cx="4389120" cy="3762294"/>
          </a:xfrm>
          <a:prstGeom prst="rect">
            <a:avLst/>
          </a:prstGeom>
          <a:noFill/>
          <a:ln>
            <a:noFill/>
          </a:ln>
        </p:spPr>
        <p:txBody>
          <a:bodyPr anchorCtr="0" anchor="t" bIns="45700" lIns="91425" spcFirstLastPara="1" rIns="91425" wrap="square" tIns="45700">
            <a:normAutofit/>
          </a:bodyPr>
          <a:lstStyle>
            <a:lvl1pPr indent="-228600" lvl="0" marL="457200" algn="l">
              <a:lnSpc>
                <a:spcPct val="108000"/>
              </a:lnSpc>
              <a:spcBef>
                <a:spcPts val="600"/>
              </a:spcBef>
              <a:spcAft>
                <a:spcPts val="0"/>
              </a:spcAft>
              <a:buSzPts val="1600"/>
              <a:buNone/>
              <a:defRPr sz="1600"/>
            </a:lvl1pPr>
            <a:lvl2pPr indent="-228600" lvl="1" marL="914400" algn="l">
              <a:lnSpc>
                <a:spcPct val="90000"/>
              </a:lnSpc>
              <a:spcBef>
                <a:spcPts val="200"/>
              </a:spcBef>
              <a:spcAft>
                <a:spcPts val="0"/>
              </a:spcAft>
              <a:buSzPts val="1200"/>
              <a:buNone/>
              <a:defRPr sz="1200"/>
            </a:lvl2pPr>
            <a:lvl3pPr indent="-228600" lvl="2" marL="1371600" algn="l">
              <a:lnSpc>
                <a:spcPct val="90000"/>
              </a:lnSpc>
              <a:spcBef>
                <a:spcPts val="400"/>
              </a:spcBef>
              <a:spcAft>
                <a:spcPts val="0"/>
              </a:spcAft>
              <a:buSzPts val="1000"/>
              <a:buNone/>
              <a:defRPr sz="1000"/>
            </a:lvl3pPr>
            <a:lvl4pPr indent="-228600" lvl="3" marL="1828800" algn="l">
              <a:lnSpc>
                <a:spcPct val="90000"/>
              </a:lnSpc>
              <a:spcBef>
                <a:spcPts val="400"/>
              </a:spcBef>
              <a:spcAft>
                <a:spcPts val="0"/>
              </a:spcAft>
              <a:buSzPts val="900"/>
              <a:buNone/>
              <a:defRPr sz="900"/>
            </a:lvl4pPr>
            <a:lvl5pPr indent="-228600" lvl="4" marL="2286000" algn="l">
              <a:lnSpc>
                <a:spcPct val="90000"/>
              </a:lnSpc>
              <a:spcBef>
                <a:spcPts val="400"/>
              </a:spcBef>
              <a:spcAft>
                <a:spcPts val="0"/>
              </a:spcAft>
              <a:buSzPts val="900"/>
              <a:buNone/>
              <a:defRPr sz="900"/>
            </a:lvl5pPr>
            <a:lvl6pPr indent="-228600" lvl="5" marL="2743200" algn="l">
              <a:lnSpc>
                <a:spcPct val="90000"/>
              </a:lnSpc>
              <a:spcBef>
                <a:spcPts val="400"/>
              </a:spcBef>
              <a:spcAft>
                <a:spcPts val="0"/>
              </a:spcAft>
              <a:buSzPts val="900"/>
              <a:buNone/>
              <a:defRPr sz="900"/>
            </a:lvl6pPr>
            <a:lvl7pPr indent="-228600" lvl="6" marL="3200400" algn="l">
              <a:lnSpc>
                <a:spcPct val="90000"/>
              </a:lnSpc>
              <a:spcBef>
                <a:spcPts val="400"/>
              </a:spcBef>
              <a:spcAft>
                <a:spcPts val="0"/>
              </a:spcAft>
              <a:buSzPts val="900"/>
              <a:buNone/>
              <a:defRPr sz="900"/>
            </a:lvl7pPr>
            <a:lvl8pPr indent="-228600" lvl="7" marL="3657600" algn="l">
              <a:lnSpc>
                <a:spcPct val="90000"/>
              </a:lnSpc>
              <a:spcBef>
                <a:spcPts val="400"/>
              </a:spcBef>
              <a:spcAft>
                <a:spcPts val="0"/>
              </a:spcAft>
              <a:buSzPts val="900"/>
              <a:buNone/>
              <a:defRPr sz="900"/>
            </a:lvl8pPr>
            <a:lvl9pPr indent="-228600" lvl="8" marL="4114800" algn="l">
              <a:lnSpc>
                <a:spcPct val="90000"/>
              </a:lnSpc>
              <a:spcBef>
                <a:spcPts val="400"/>
              </a:spcBef>
              <a:spcAft>
                <a:spcPts val="400"/>
              </a:spcAft>
              <a:buSzPts val="900"/>
              <a:buNone/>
              <a:defRPr sz="900"/>
            </a:lvl9pPr>
          </a:lstStyle>
          <a:p/>
        </p:txBody>
      </p:sp>
      <p:sp>
        <p:nvSpPr>
          <p:cNvPr id="65" name="Google Shape;65;p20"/>
          <p:cNvSpPr txBox="1"/>
          <p:nvPr>
            <p:ph idx="10" type="dt"/>
          </p:nvPr>
        </p:nvSpPr>
        <p:spPr>
          <a:xfrm>
            <a:off x="1024129" y="6470704"/>
            <a:ext cx="2154143" cy="27432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20"/>
          <p:cNvSpPr txBox="1"/>
          <p:nvPr>
            <p:ph idx="11" type="ftr"/>
          </p:nvPr>
        </p:nvSpPr>
        <p:spPr>
          <a:xfrm>
            <a:off x="4842932" y="6470704"/>
            <a:ext cx="5901459" cy="27432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20"/>
          <p:cNvSpPr txBox="1"/>
          <p:nvPr>
            <p:ph idx="12" type="sldNum"/>
          </p:nvPr>
        </p:nvSpPr>
        <p:spPr>
          <a:xfrm>
            <a:off x="10837333" y="6470704"/>
            <a:ext cx="973667" cy="274320"/>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transition spd="slow" p14:dur="2500">
    <p:checker/>
  </p:transition>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showMasterSp="0" type="picTx">
  <p:cSld name="PICTURE_WITH_CAPTION_TEXT">
    <p:spTree>
      <p:nvGrpSpPr>
        <p:cNvPr id="68" name="Shape 68"/>
        <p:cNvGrpSpPr/>
        <p:nvPr/>
      </p:nvGrpSpPr>
      <p:grpSpPr>
        <a:xfrm>
          <a:off x="0" y="0"/>
          <a:ext cx="0" cy="0"/>
          <a:chOff x="0" y="0"/>
          <a:chExt cx="0" cy="0"/>
        </a:xfrm>
      </p:grpSpPr>
      <p:sp>
        <p:nvSpPr>
          <p:cNvPr id="69" name="Google Shape;69;p21"/>
          <p:cNvSpPr txBox="1"/>
          <p:nvPr>
            <p:ph type="title"/>
          </p:nvPr>
        </p:nvSpPr>
        <p:spPr>
          <a:xfrm>
            <a:off x="457200" y="4960138"/>
            <a:ext cx="7772400" cy="1463040"/>
          </a:xfrm>
          <a:prstGeom prst="rect">
            <a:avLst/>
          </a:prstGeom>
          <a:noFill/>
          <a:ln>
            <a:noFill/>
          </a:ln>
        </p:spPr>
        <p:txBody>
          <a:bodyPr anchorCtr="0" anchor="ctr" bIns="45700" lIns="91425" spcFirstLastPara="1" rIns="91425" wrap="square" tIns="45700">
            <a:normAutofit/>
          </a:bodyPr>
          <a:lstStyle>
            <a:lvl1pPr lvl="0" algn="r">
              <a:lnSpc>
                <a:spcPct val="80000"/>
              </a:lnSpc>
              <a:spcBef>
                <a:spcPts val="0"/>
              </a:spcBef>
              <a:spcAft>
                <a:spcPts val="0"/>
              </a:spcAft>
              <a:buClr>
                <a:srgbClr val="0C0C0C"/>
              </a:buClr>
              <a:buSzPts val="5000"/>
              <a:buFont typeface="Twentieth Century"/>
              <a:buNone/>
              <a:defRPr sz="5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21"/>
          <p:cNvSpPr/>
          <p:nvPr>
            <p:ph idx="2" type="pic"/>
          </p:nvPr>
        </p:nvSpPr>
        <p:spPr>
          <a:xfrm>
            <a:off x="0" y="-1"/>
            <a:ext cx="12188952" cy="4572000"/>
          </a:xfrm>
          <a:prstGeom prst="rect">
            <a:avLst/>
          </a:prstGeom>
          <a:solidFill>
            <a:srgbClr val="76CEEF"/>
          </a:solidFill>
          <a:ln>
            <a:noFill/>
          </a:ln>
        </p:spPr>
      </p:sp>
      <p:sp>
        <p:nvSpPr>
          <p:cNvPr id="71" name="Google Shape;71;p21"/>
          <p:cNvSpPr txBox="1"/>
          <p:nvPr>
            <p:ph idx="1" type="body"/>
          </p:nvPr>
        </p:nvSpPr>
        <p:spPr>
          <a:xfrm>
            <a:off x="8610600" y="4960138"/>
            <a:ext cx="3200400" cy="1463040"/>
          </a:xfrm>
          <a:prstGeom prst="rect">
            <a:avLst/>
          </a:prstGeom>
          <a:noFill/>
          <a:ln>
            <a:noFill/>
          </a:ln>
        </p:spPr>
        <p:txBody>
          <a:bodyPr anchorCtr="0" anchor="ctr" bIns="45700" lIns="91425" spcFirstLastPara="1" rIns="91425" wrap="square" tIns="45700">
            <a:normAutofit/>
          </a:bodyPr>
          <a:lstStyle>
            <a:lvl1pPr indent="-228600" lvl="0" marL="457200" algn="l">
              <a:lnSpc>
                <a:spcPct val="100000"/>
              </a:lnSpc>
              <a:spcBef>
                <a:spcPts val="0"/>
              </a:spcBef>
              <a:spcAft>
                <a:spcPts val="0"/>
              </a:spcAft>
              <a:buSzPts val="1800"/>
              <a:buNone/>
              <a:defRPr sz="1800">
                <a:solidFill>
                  <a:srgbClr val="0C0C0C"/>
                </a:solidFill>
              </a:defRPr>
            </a:lvl1pPr>
            <a:lvl2pPr indent="-228600" lvl="1" marL="914400" algn="l">
              <a:lnSpc>
                <a:spcPct val="90000"/>
              </a:lnSpc>
              <a:spcBef>
                <a:spcPts val="200"/>
              </a:spcBef>
              <a:spcAft>
                <a:spcPts val="0"/>
              </a:spcAft>
              <a:buSzPts val="1400"/>
              <a:buNone/>
              <a:defRPr sz="1400"/>
            </a:lvl2pPr>
            <a:lvl3pPr indent="-228600" lvl="2" marL="1371600" algn="l">
              <a:lnSpc>
                <a:spcPct val="90000"/>
              </a:lnSpc>
              <a:spcBef>
                <a:spcPts val="400"/>
              </a:spcBef>
              <a:spcAft>
                <a:spcPts val="0"/>
              </a:spcAft>
              <a:buSzPts val="1200"/>
              <a:buNone/>
              <a:defRPr sz="1200"/>
            </a:lvl3pPr>
            <a:lvl4pPr indent="-228600" lvl="3" marL="1828800" algn="l">
              <a:lnSpc>
                <a:spcPct val="90000"/>
              </a:lnSpc>
              <a:spcBef>
                <a:spcPts val="400"/>
              </a:spcBef>
              <a:spcAft>
                <a:spcPts val="0"/>
              </a:spcAft>
              <a:buSzPts val="1000"/>
              <a:buNone/>
              <a:defRPr sz="1000"/>
            </a:lvl4pPr>
            <a:lvl5pPr indent="-228600" lvl="4" marL="2286000" algn="l">
              <a:lnSpc>
                <a:spcPct val="90000"/>
              </a:lnSpc>
              <a:spcBef>
                <a:spcPts val="400"/>
              </a:spcBef>
              <a:spcAft>
                <a:spcPts val="0"/>
              </a:spcAft>
              <a:buSzPts val="1000"/>
              <a:buNone/>
              <a:defRPr sz="1000"/>
            </a:lvl5pPr>
            <a:lvl6pPr indent="-228600" lvl="5" marL="2743200" algn="l">
              <a:lnSpc>
                <a:spcPct val="90000"/>
              </a:lnSpc>
              <a:spcBef>
                <a:spcPts val="400"/>
              </a:spcBef>
              <a:spcAft>
                <a:spcPts val="0"/>
              </a:spcAft>
              <a:buSzPts val="1000"/>
              <a:buNone/>
              <a:defRPr sz="1000"/>
            </a:lvl6pPr>
            <a:lvl7pPr indent="-228600" lvl="6" marL="3200400" algn="l">
              <a:lnSpc>
                <a:spcPct val="90000"/>
              </a:lnSpc>
              <a:spcBef>
                <a:spcPts val="400"/>
              </a:spcBef>
              <a:spcAft>
                <a:spcPts val="0"/>
              </a:spcAft>
              <a:buSzPts val="1000"/>
              <a:buNone/>
              <a:defRPr sz="1000"/>
            </a:lvl7pPr>
            <a:lvl8pPr indent="-228600" lvl="7" marL="3657600" algn="l">
              <a:lnSpc>
                <a:spcPct val="90000"/>
              </a:lnSpc>
              <a:spcBef>
                <a:spcPts val="400"/>
              </a:spcBef>
              <a:spcAft>
                <a:spcPts val="0"/>
              </a:spcAft>
              <a:buSzPts val="1000"/>
              <a:buNone/>
              <a:defRPr sz="1000"/>
            </a:lvl8pPr>
            <a:lvl9pPr indent="-228600" lvl="8" marL="4114800" algn="l">
              <a:lnSpc>
                <a:spcPct val="90000"/>
              </a:lnSpc>
              <a:spcBef>
                <a:spcPts val="400"/>
              </a:spcBef>
              <a:spcAft>
                <a:spcPts val="400"/>
              </a:spcAft>
              <a:buSzPts val="1000"/>
              <a:buNone/>
              <a:defRPr sz="1000"/>
            </a:lvl9pPr>
          </a:lstStyle>
          <a:p/>
        </p:txBody>
      </p:sp>
      <p:sp>
        <p:nvSpPr>
          <p:cNvPr id="72" name="Google Shape;72;p21"/>
          <p:cNvSpPr txBox="1"/>
          <p:nvPr>
            <p:ph idx="10" type="dt"/>
          </p:nvPr>
        </p:nvSpPr>
        <p:spPr>
          <a:xfrm>
            <a:off x="1024129" y="6470704"/>
            <a:ext cx="2154143" cy="27432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21"/>
          <p:cNvSpPr txBox="1"/>
          <p:nvPr>
            <p:ph idx="11" type="ftr"/>
          </p:nvPr>
        </p:nvSpPr>
        <p:spPr>
          <a:xfrm>
            <a:off x="4842932" y="6470704"/>
            <a:ext cx="5901459" cy="27432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4" name="Google Shape;74;p21"/>
          <p:cNvSpPr txBox="1"/>
          <p:nvPr>
            <p:ph idx="12" type="sldNum"/>
          </p:nvPr>
        </p:nvSpPr>
        <p:spPr>
          <a:xfrm>
            <a:off x="10837333" y="6470704"/>
            <a:ext cx="973667" cy="274320"/>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cxnSp>
        <p:nvCxnSpPr>
          <p:cNvPr id="75" name="Google Shape;75;p21"/>
          <p:cNvCxnSpPr/>
          <p:nvPr/>
        </p:nvCxnSpPr>
        <p:spPr>
          <a:xfrm rot="10800000">
            <a:off x="8386843" y="5264106"/>
            <a:ext cx="0" cy="914400"/>
          </a:xfrm>
          <a:prstGeom prst="straightConnector1">
            <a:avLst/>
          </a:prstGeom>
          <a:noFill/>
          <a:ln cap="flat" cmpd="sng" w="19050">
            <a:solidFill>
              <a:schemeClr val="accent1"/>
            </a:solidFill>
            <a:prstDash val="solid"/>
            <a:round/>
            <a:headEnd len="sm" w="sm" type="none"/>
            <a:tailEnd len="sm" w="sm" type="none"/>
          </a:ln>
        </p:spPr>
      </p:cxnSp>
    </p:spTree>
  </p:cSld>
  <p:clrMapOvr>
    <a:masterClrMapping/>
  </p:clrMapOvr>
  <p:transition spd="slow" p14:dur="2500">
    <p:checker/>
  </p:transition>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2"/>
          <p:cNvSpPr txBox="1"/>
          <p:nvPr>
            <p:ph type="title"/>
          </p:nvPr>
        </p:nvSpPr>
        <p:spPr>
          <a:xfrm>
            <a:off x="1024128" y="585216"/>
            <a:ext cx="9720072" cy="1499616"/>
          </a:xfrm>
          <a:prstGeom prst="rect">
            <a:avLst/>
          </a:prstGeom>
          <a:noFill/>
          <a:ln>
            <a:noFill/>
          </a:ln>
        </p:spPr>
        <p:txBody>
          <a:bodyPr anchorCtr="0" anchor="ctr" bIns="45700" lIns="91425" spcFirstLastPara="1" rIns="91425" wrap="square" tIns="45700">
            <a:normAutofit/>
          </a:bodyPr>
          <a:lstStyle>
            <a:lvl1pPr lvl="0" marR="0" rtl="0" algn="l">
              <a:lnSpc>
                <a:spcPct val="80000"/>
              </a:lnSpc>
              <a:spcBef>
                <a:spcPts val="0"/>
              </a:spcBef>
              <a:spcAft>
                <a:spcPts val="0"/>
              </a:spcAft>
              <a:buClr>
                <a:srgbClr val="0C0C0C"/>
              </a:buClr>
              <a:buSzPts val="5000"/>
              <a:buFont typeface="Twentieth Century"/>
              <a:buNone/>
              <a:defRPr b="0" i="0" sz="5000" u="none" cap="none" strike="noStrike">
                <a:solidFill>
                  <a:srgbClr val="0C0C0C"/>
                </a:solidFill>
                <a:latin typeface="Twentieth Century"/>
                <a:ea typeface="Twentieth Century"/>
                <a:cs typeface="Twentieth Century"/>
                <a:sym typeface="Twentieth Century"/>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2"/>
          <p:cNvSpPr txBox="1"/>
          <p:nvPr>
            <p:ph idx="1" type="body"/>
          </p:nvPr>
        </p:nvSpPr>
        <p:spPr>
          <a:xfrm>
            <a:off x="1024128" y="2286000"/>
            <a:ext cx="9720073" cy="4023360"/>
          </a:xfrm>
          <a:prstGeom prst="rect">
            <a:avLst/>
          </a:prstGeom>
          <a:noFill/>
          <a:ln>
            <a:noFill/>
          </a:ln>
        </p:spPr>
        <p:txBody>
          <a:bodyPr anchorCtr="0" anchor="t" bIns="45700" lIns="45700" spcFirstLastPara="1" rIns="45700" wrap="square" tIns="45700">
            <a:normAutofit/>
          </a:bodyPr>
          <a:lstStyle>
            <a:lvl1pPr indent="-368300" lvl="0" marL="457200" marR="0" rtl="0" algn="l">
              <a:lnSpc>
                <a:spcPct val="90000"/>
              </a:lnSpc>
              <a:spcBef>
                <a:spcPts val="1200"/>
              </a:spcBef>
              <a:spcAft>
                <a:spcPts val="0"/>
              </a:spcAft>
              <a:buClr>
                <a:schemeClr val="accent1"/>
              </a:buClr>
              <a:buSzPts val="2200"/>
              <a:buFont typeface="Twentieth Century"/>
              <a:buChar char=" "/>
              <a:defRPr b="0" i="0" sz="2200" u="none" cap="none" strike="noStrike">
                <a:solidFill>
                  <a:schemeClr val="dk1"/>
                </a:solidFill>
                <a:latin typeface="Twentieth Century"/>
                <a:ea typeface="Twentieth Century"/>
                <a:cs typeface="Twentieth Century"/>
                <a:sym typeface="Twentieth Century"/>
              </a:defRPr>
            </a:lvl1pPr>
            <a:lvl2pPr indent="-342900" lvl="1" marL="914400" marR="0" rtl="0" algn="l">
              <a:lnSpc>
                <a:spcPct val="90000"/>
              </a:lnSpc>
              <a:spcBef>
                <a:spcPts val="200"/>
              </a:spcBef>
              <a:spcAft>
                <a:spcPts val="0"/>
              </a:spcAft>
              <a:buClr>
                <a:schemeClr val="accent1"/>
              </a:buClr>
              <a:buSzPts val="1800"/>
              <a:buFont typeface="Noto Sans Symbols"/>
              <a:buChar char="🢝"/>
              <a:defRPr b="0" i="0" sz="1800" u="none" cap="none" strike="noStrike">
                <a:solidFill>
                  <a:schemeClr val="dk1"/>
                </a:solidFill>
                <a:latin typeface="Twentieth Century"/>
                <a:ea typeface="Twentieth Century"/>
                <a:cs typeface="Twentieth Century"/>
                <a:sym typeface="Twentieth Century"/>
              </a:defRPr>
            </a:lvl2pPr>
            <a:lvl3pPr indent="-317500" lvl="2" marL="1371600" marR="0" rtl="0" algn="l">
              <a:lnSpc>
                <a:spcPct val="90000"/>
              </a:lnSpc>
              <a:spcBef>
                <a:spcPts val="400"/>
              </a:spcBef>
              <a:spcAft>
                <a:spcPts val="0"/>
              </a:spcAft>
              <a:buClr>
                <a:schemeClr val="accent1"/>
              </a:buClr>
              <a:buSzPts val="1400"/>
              <a:buFont typeface="Noto Sans Symbols"/>
              <a:buChar char="🢝"/>
              <a:defRPr b="0" i="0" sz="1400" u="none" cap="none" strike="noStrike">
                <a:solidFill>
                  <a:schemeClr val="dk1"/>
                </a:solidFill>
                <a:latin typeface="Twentieth Century"/>
                <a:ea typeface="Twentieth Century"/>
                <a:cs typeface="Twentieth Century"/>
                <a:sym typeface="Twentieth Century"/>
              </a:defRPr>
            </a:lvl3pPr>
            <a:lvl4pPr indent="-317500" lvl="3" marL="1828800" marR="0" rtl="0" algn="l">
              <a:lnSpc>
                <a:spcPct val="90000"/>
              </a:lnSpc>
              <a:spcBef>
                <a:spcPts val="400"/>
              </a:spcBef>
              <a:spcAft>
                <a:spcPts val="0"/>
              </a:spcAft>
              <a:buClr>
                <a:schemeClr val="accent1"/>
              </a:buClr>
              <a:buSzPts val="1400"/>
              <a:buFont typeface="Noto Sans Symbols"/>
              <a:buChar char="🢝"/>
              <a:defRPr b="0" i="0" sz="1400" u="none" cap="none" strike="noStrike">
                <a:solidFill>
                  <a:schemeClr val="dk1"/>
                </a:solidFill>
                <a:latin typeface="Twentieth Century"/>
                <a:ea typeface="Twentieth Century"/>
                <a:cs typeface="Twentieth Century"/>
                <a:sym typeface="Twentieth Century"/>
              </a:defRPr>
            </a:lvl4pPr>
            <a:lvl5pPr indent="-317500" lvl="4" marL="2286000" marR="0" rtl="0" algn="l">
              <a:lnSpc>
                <a:spcPct val="90000"/>
              </a:lnSpc>
              <a:spcBef>
                <a:spcPts val="400"/>
              </a:spcBef>
              <a:spcAft>
                <a:spcPts val="0"/>
              </a:spcAft>
              <a:buClr>
                <a:schemeClr val="accent1"/>
              </a:buClr>
              <a:buSzPts val="1400"/>
              <a:buFont typeface="Noto Sans Symbols"/>
              <a:buChar char="🢝"/>
              <a:defRPr b="0" i="0" sz="1400" u="none" cap="none" strike="noStrike">
                <a:solidFill>
                  <a:schemeClr val="dk1"/>
                </a:solidFill>
                <a:latin typeface="Twentieth Century"/>
                <a:ea typeface="Twentieth Century"/>
                <a:cs typeface="Twentieth Century"/>
                <a:sym typeface="Twentieth Century"/>
              </a:defRPr>
            </a:lvl5pPr>
            <a:lvl6pPr indent="-317500" lvl="5" marL="2743200" marR="0" rtl="0" algn="l">
              <a:lnSpc>
                <a:spcPct val="90000"/>
              </a:lnSpc>
              <a:spcBef>
                <a:spcPts val="400"/>
              </a:spcBef>
              <a:spcAft>
                <a:spcPts val="0"/>
              </a:spcAft>
              <a:buClr>
                <a:schemeClr val="accent1"/>
              </a:buClr>
              <a:buSzPts val="1400"/>
              <a:buFont typeface="Noto Sans Symbols"/>
              <a:buChar char="🢝"/>
              <a:defRPr b="0" i="0" sz="1400" u="none" cap="none" strike="noStrike">
                <a:solidFill>
                  <a:schemeClr val="dk1"/>
                </a:solidFill>
                <a:latin typeface="Twentieth Century"/>
                <a:ea typeface="Twentieth Century"/>
                <a:cs typeface="Twentieth Century"/>
                <a:sym typeface="Twentieth Century"/>
              </a:defRPr>
            </a:lvl6pPr>
            <a:lvl7pPr indent="-317500" lvl="6" marL="3200400" marR="0" rtl="0" algn="l">
              <a:lnSpc>
                <a:spcPct val="90000"/>
              </a:lnSpc>
              <a:spcBef>
                <a:spcPts val="400"/>
              </a:spcBef>
              <a:spcAft>
                <a:spcPts val="0"/>
              </a:spcAft>
              <a:buClr>
                <a:schemeClr val="accent1"/>
              </a:buClr>
              <a:buSzPts val="1400"/>
              <a:buFont typeface="Noto Sans Symbols"/>
              <a:buChar char="🢝"/>
              <a:defRPr b="0" i="0" sz="1400" u="none" cap="none" strike="noStrike">
                <a:solidFill>
                  <a:schemeClr val="dk1"/>
                </a:solidFill>
                <a:latin typeface="Twentieth Century"/>
                <a:ea typeface="Twentieth Century"/>
                <a:cs typeface="Twentieth Century"/>
                <a:sym typeface="Twentieth Century"/>
              </a:defRPr>
            </a:lvl7pPr>
            <a:lvl8pPr indent="-317500" lvl="7" marL="3657600" marR="0" rtl="0" algn="l">
              <a:lnSpc>
                <a:spcPct val="90000"/>
              </a:lnSpc>
              <a:spcBef>
                <a:spcPts val="400"/>
              </a:spcBef>
              <a:spcAft>
                <a:spcPts val="0"/>
              </a:spcAft>
              <a:buClr>
                <a:schemeClr val="accent1"/>
              </a:buClr>
              <a:buSzPts val="1400"/>
              <a:buFont typeface="Noto Sans Symbols"/>
              <a:buChar char="🢝"/>
              <a:defRPr b="0" i="0" sz="1400" u="none" cap="none" strike="noStrike">
                <a:solidFill>
                  <a:schemeClr val="dk1"/>
                </a:solidFill>
                <a:latin typeface="Twentieth Century"/>
                <a:ea typeface="Twentieth Century"/>
                <a:cs typeface="Twentieth Century"/>
                <a:sym typeface="Twentieth Century"/>
              </a:defRPr>
            </a:lvl8pPr>
            <a:lvl9pPr indent="-317500" lvl="8" marL="4114800" marR="0" rtl="0" algn="l">
              <a:lnSpc>
                <a:spcPct val="90000"/>
              </a:lnSpc>
              <a:spcBef>
                <a:spcPts val="400"/>
              </a:spcBef>
              <a:spcAft>
                <a:spcPts val="400"/>
              </a:spcAft>
              <a:buClr>
                <a:schemeClr val="accent1"/>
              </a:buClr>
              <a:buSzPts val="1400"/>
              <a:buFont typeface="Noto Sans Symbols"/>
              <a:buChar char="🢝"/>
              <a:defRPr b="0" i="0" sz="1400" u="none" cap="none" strike="noStrike">
                <a:solidFill>
                  <a:schemeClr val="dk1"/>
                </a:solidFill>
                <a:latin typeface="Twentieth Century"/>
                <a:ea typeface="Twentieth Century"/>
                <a:cs typeface="Twentieth Century"/>
                <a:sym typeface="Twentieth Century"/>
              </a:defRPr>
            </a:lvl9pPr>
          </a:lstStyle>
          <a:p/>
        </p:txBody>
      </p:sp>
      <p:sp>
        <p:nvSpPr>
          <p:cNvPr id="8" name="Google Shape;8;p12"/>
          <p:cNvSpPr txBox="1"/>
          <p:nvPr>
            <p:ph idx="10" type="dt"/>
          </p:nvPr>
        </p:nvSpPr>
        <p:spPr>
          <a:xfrm>
            <a:off x="1024129" y="6470704"/>
            <a:ext cx="2154143" cy="274320"/>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000" u="none" cap="none" strike="noStrike">
                <a:solidFill>
                  <a:srgbClr val="0C0C0C"/>
                </a:solidFill>
                <a:latin typeface="Twentieth Century"/>
                <a:ea typeface="Twentieth Century"/>
                <a:cs typeface="Twentieth Century"/>
                <a:sym typeface="Twentieth Century"/>
              </a:defRPr>
            </a:lvl1pPr>
            <a:lvl2pPr lvl="1" marR="0" rtl="0" algn="l">
              <a:spcBef>
                <a:spcPts val="0"/>
              </a:spcBef>
              <a:spcAft>
                <a:spcPts val="0"/>
              </a:spcAft>
              <a:buSzPts val="1400"/>
              <a:buNone/>
              <a:defRPr b="0" i="0" sz="1800" u="none" cap="none" strike="noStrike">
                <a:solidFill>
                  <a:schemeClr val="dk1"/>
                </a:solidFill>
                <a:latin typeface="Twentieth Century"/>
                <a:ea typeface="Twentieth Century"/>
                <a:cs typeface="Twentieth Century"/>
                <a:sym typeface="Twentieth Century"/>
              </a:defRPr>
            </a:lvl2pPr>
            <a:lvl3pPr lvl="2" marR="0" rtl="0" algn="l">
              <a:spcBef>
                <a:spcPts val="0"/>
              </a:spcBef>
              <a:spcAft>
                <a:spcPts val="0"/>
              </a:spcAft>
              <a:buSzPts val="1400"/>
              <a:buNone/>
              <a:defRPr b="0" i="0" sz="1800" u="none" cap="none" strike="noStrike">
                <a:solidFill>
                  <a:schemeClr val="dk1"/>
                </a:solidFill>
                <a:latin typeface="Twentieth Century"/>
                <a:ea typeface="Twentieth Century"/>
                <a:cs typeface="Twentieth Century"/>
                <a:sym typeface="Twentieth Century"/>
              </a:defRPr>
            </a:lvl3pPr>
            <a:lvl4pPr lvl="3" marR="0" rtl="0" algn="l">
              <a:spcBef>
                <a:spcPts val="0"/>
              </a:spcBef>
              <a:spcAft>
                <a:spcPts val="0"/>
              </a:spcAft>
              <a:buSzPts val="1400"/>
              <a:buNone/>
              <a:defRPr b="0" i="0" sz="1800" u="none" cap="none" strike="noStrike">
                <a:solidFill>
                  <a:schemeClr val="dk1"/>
                </a:solidFill>
                <a:latin typeface="Twentieth Century"/>
                <a:ea typeface="Twentieth Century"/>
                <a:cs typeface="Twentieth Century"/>
                <a:sym typeface="Twentieth Century"/>
              </a:defRPr>
            </a:lvl4pPr>
            <a:lvl5pPr lvl="4" marR="0" rtl="0" algn="l">
              <a:spcBef>
                <a:spcPts val="0"/>
              </a:spcBef>
              <a:spcAft>
                <a:spcPts val="0"/>
              </a:spcAft>
              <a:buSzPts val="1400"/>
              <a:buNone/>
              <a:defRPr b="0" i="0" sz="1800" u="none" cap="none" strike="noStrike">
                <a:solidFill>
                  <a:schemeClr val="dk1"/>
                </a:solidFill>
                <a:latin typeface="Twentieth Century"/>
                <a:ea typeface="Twentieth Century"/>
                <a:cs typeface="Twentieth Century"/>
                <a:sym typeface="Twentieth Century"/>
              </a:defRPr>
            </a:lvl5pPr>
            <a:lvl6pPr lvl="5" marR="0" rtl="0" algn="l">
              <a:spcBef>
                <a:spcPts val="0"/>
              </a:spcBef>
              <a:spcAft>
                <a:spcPts val="0"/>
              </a:spcAft>
              <a:buSzPts val="1400"/>
              <a:buNone/>
              <a:defRPr b="0" i="0" sz="1800" u="none" cap="none" strike="noStrike">
                <a:solidFill>
                  <a:schemeClr val="dk1"/>
                </a:solidFill>
                <a:latin typeface="Twentieth Century"/>
                <a:ea typeface="Twentieth Century"/>
                <a:cs typeface="Twentieth Century"/>
                <a:sym typeface="Twentieth Century"/>
              </a:defRPr>
            </a:lvl6pPr>
            <a:lvl7pPr lvl="6" marR="0" rtl="0" algn="l">
              <a:spcBef>
                <a:spcPts val="0"/>
              </a:spcBef>
              <a:spcAft>
                <a:spcPts val="0"/>
              </a:spcAft>
              <a:buSzPts val="1400"/>
              <a:buNone/>
              <a:defRPr b="0" i="0" sz="1800" u="none" cap="none" strike="noStrike">
                <a:solidFill>
                  <a:schemeClr val="dk1"/>
                </a:solidFill>
                <a:latin typeface="Twentieth Century"/>
                <a:ea typeface="Twentieth Century"/>
                <a:cs typeface="Twentieth Century"/>
                <a:sym typeface="Twentieth Century"/>
              </a:defRPr>
            </a:lvl7pPr>
            <a:lvl8pPr lvl="7" marR="0" rtl="0" algn="l">
              <a:spcBef>
                <a:spcPts val="0"/>
              </a:spcBef>
              <a:spcAft>
                <a:spcPts val="0"/>
              </a:spcAft>
              <a:buSzPts val="1400"/>
              <a:buNone/>
              <a:defRPr b="0" i="0" sz="1800" u="none" cap="none" strike="noStrike">
                <a:solidFill>
                  <a:schemeClr val="dk1"/>
                </a:solidFill>
                <a:latin typeface="Twentieth Century"/>
                <a:ea typeface="Twentieth Century"/>
                <a:cs typeface="Twentieth Century"/>
                <a:sym typeface="Twentieth Century"/>
              </a:defRPr>
            </a:lvl8pPr>
            <a:lvl9pPr lvl="8" marR="0" rtl="0" algn="l">
              <a:spcBef>
                <a:spcPts val="0"/>
              </a:spcBef>
              <a:spcAft>
                <a:spcPts val="0"/>
              </a:spcAft>
              <a:buSzPts val="1400"/>
              <a:buNone/>
              <a:defRPr b="0" i="0" sz="1800" u="none" cap="none" strike="noStrike">
                <a:solidFill>
                  <a:schemeClr val="dk1"/>
                </a:solidFill>
                <a:latin typeface="Twentieth Century"/>
                <a:ea typeface="Twentieth Century"/>
                <a:cs typeface="Twentieth Century"/>
                <a:sym typeface="Twentieth Century"/>
              </a:defRPr>
            </a:lvl9pPr>
          </a:lstStyle>
          <a:p/>
        </p:txBody>
      </p:sp>
      <p:sp>
        <p:nvSpPr>
          <p:cNvPr id="9" name="Google Shape;9;p12"/>
          <p:cNvSpPr txBox="1"/>
          <p:nvPr>
            <p:ph idx="11" type="ftr"/>
          </p:nvPr>
        </p:nvSpPr>
        <p:spPr>
          <a:xfrm>
            <a:off x="4842932" y="6470704"/>
            <a:ext cx="5901459" cy="274320"/>
          </a:xfrm>
          <a:prstGeom prst="rect">
            <a:avLst/>
          </a:prstGeom>
          <a:noFill/>
          <a:ln>
            <a:noFill/>
          </a:ln>
        </p:spPr>
        <p:txBody>
          <a:bodyPr anchorCtr="0" anchor="ctr" bIns="45700" lIns="91425" spcFirstLastPara="1" rIns="91425" wrap="square" tIns="45700">
            <a:noAutofit/>
          </a:bodyPr>
          <a:lstStyle>
            <a:lvl1pPr lvl="0" marR="0" rtl="0" algn="r">
              <a:spcBef>
                <a:spcPts val="0"/>
              </a:spcBef>
              <a:spcAft>
                <a:spcPts val="0"/>
              </a:spcAft>
              <a:buSzPts val="1400"/>
              <a:buNone/>
              <a:defRPr b="0" i="0" sz="1000" u="none" cap="none" strike="noStrike">
                <a:solidFill>
                  <a:srgbClr val="0C0C0C"/>
                </a:solidFill>
                <a:latin typeface="Twentieth Century"/>
                <a:ea typeface="Twentieth Century"/>
                <a:cs typeface="Twentieth Century"/>
                <a:sym typeface="Twentieth Century"/>
              </a:defRPr>
            </a:lvl1pPr>
            <a:lvl2pPr lvl="1" marR="0" rtl="0" algn="l">
              <a:spcBef>
                <a:spcPts val="0"/>
              </a:spcBef>
              <a:spcAft>
                <a:spcPts val="0"/>
              </a:spcAft>
              <a:buSzPts val="1400"/>
              <a:buNone/>
              <a:defRPr b="0" i="0" sz="1800" u="none" cap="none" strike="noStrike">
                <a:solidFill>
                  <a:schemeClr val="dk1"/>
                </a:solidFill>
                <a:latin typeface="Twentieth Century"/>
                <a:ea typeface="Twentieth Century"/>
                <a:cs typeface="Twentieth Century"/>
                <a:sym typeface="Twentieth Century"/>
              </a:defRPr>
            </a:lvl2pPr>
            <a:lvl3pPr lvl="2" marR="0" rtl="0" algn="l">
              <a:spcBef>
                <a:spcPts val="0"/>
              </a:spcBef>
              <a:spcAft>
                <a:spcPts val="0"/>
              </a:spcAft>
              <a:buSzPts val="1400"/>
              <a:buNone/>
              <a:defRPr b="0" i="0" sz="1800" u="none" cap="none" strike="noStrike">
                <a:solidFill>
                  <a:schemeClr val="dk1"/>
                </a:solidFill>
                <a:latin typeface="Twentieth Century"/>
                <a:ea typeface="Twentieth Century"/>
                <a:cs typeface="Twentieth Century"/>
                <a:sym typeface="Twentieth Century"/>
              </a:defRPr>
            </a:lvl3pPr>
            <a:lvl4pPr lvl="3" marR="0" rtl="0" algn="l">
              <a:spcBef>
                <a:spcPts val="0"/>
              </a:spcBef>
              <a:spcAft>
                <a:spcPts val="0"/>
              </a:spcAft>
              <a:buSzPts val="1400"/>
              <a:buNone/>
              <a:defRPr b="0" i="0" sz="1800" u="none" cap="none" strike="noStrike">
                <a:solidFill>
                  <a:schemeClr val="dk1"/>
                </a:solidFill>
                <a:latin typeface="Twentieth Century"/>
                <a:ea typeface="Twentieth Century"/>
                <a:cs typeface="Twentieth Century"/>
                <a:sym typeface="Twentieth Century"/>
              </a:defRPr>
            </a:lvl4pPr>
            <a:lvl5pPr lvl="4" marR="0" rtl="0" algn="l">
              <a:spcBef>
                <a:spcPts val="0"/>
              </a:spcBef>
              <a:spcAft>
                <a:spcPts val="0"/>
              </a:spcAft>
              <a:buSzPts val="1400"/>
              <a:buNone/>
              <a:defRPr b="0" i="0" sz="1800" u="none" cap="none" strike="noStrike">
                <a:solidFill>
                  <a:schemeClr val="dk1"/>
                </a:solidFill>
                <a:latin typeface="Twentieth Century"/>
                <a:ea typeface="Twentieth Century"/>
                <a:cs typeface="Twentieth Century"/>
                <a:sym typeface="Twentieth Century"/>
              </a:defRPr>
            </a:lvl5pPr>
            <a:lvl6pPr lvl="5" marR="0" rtl="0" algn="l">
              <a:spcBef>
                <a:spcPts val="0"/>
              </a:spcBef>
              <a:spcAft>
                <a:spcPts val="0"/>
              </a:spcAft>
              <a:buSzPts val="1400"/>
              <a:buNone/>
              <a:defRPr b="0" i="0" sz="1800" u="none" cap="none" strike="noStrike">
                <a:solidFill>
                  <a:schemeClr val="dk1"/>
                </a:solidFill>
                <a:latin typeface="Twentieth Century"/>
                <a:ea typeface="Twentieth Century"/>
                <a:cs typeface="Twentieth Century"/>
                <a:sym typeface="Twentieth Century"/>
              </a:defRPr>
            </a:lvl6pPr>
            <a:lvl7pPr lvl="6" marR="0" rtl="0" algn="l">
              <a:spcBef>
                <a:spcPts val="0"/>
              </a:spcBef>
              <a:spcAft>
                <a:spcPts val="0"/>
              </a:spcAft>
              <a:buSzPts val="1400"/>
              <a:buNone/>
              <a:defRPr b="0" i="0" sz="1800" u="none" cap="none" strike="noStrike">
                <a:solidFill>
                  <a:schemeClr val="dk1"/>
                </a:solidFill>
                <a:latin typeface="Twentieth Century"/>
                <a:ea typeface="Twentieth Century"/>
                <a:cs typeface="Twentieth Century"/>
                <a:sym typeface="Twentieth Century"/>
              </a:defRPr>
            </a:lvl7pPr>
            <a:lvl8pPr lvl="7" marR="0" rtl="0" algn="l">
              <a:spcBef>
                <a:spcPts val="0"/>
              </a:spcBef>
              <a:spcAft>
                <a:spcPts val="0"/>
              </a:spcAft>
              <a:buSzPts val="1400"/>
              <a:buNone/>
              <a:defRPr b="0" i="0" sz="1800" u="none" cap="none" strike="noStrike">
                <a:solidFill>
                  <a:schemeClr val="dk1"/>
                </a:solidFill>
                <a:latin typeface="Twentieth Century"/>
                <a:ea typeface="Twentieth Century"/>
                <a:cs typeface="Twentieth Century"/>
                <a:sym typeface="Twentieth Century"/>
              </a:defRPr>
            </a:lvl8pPr>
            <a:lvl9pPr lvl="8" marR="0" rtl="0" algn="l">
              <a:spcBef>
                <a:spcPts val="0"/>
              </a:spcBef>
              <a:spcAft>
                <a:spcPts val="0"/>
              </a:spcAft>
              <a:buSzPts val="1400"/>
              <a:buNone/>
              <a:defRPr b="0" i="0" sz="1800" u="none" cap="none" strike="noStrike">
                <a:solidFill>
                  <a:schemeClr val="dk1"/>
                </a:solidFill>
                <a:latin typeface="Twentieth Century"/>
                <a:ea typeface="Twentieth Century"/>
                <a:cs typeface="Twentieth Century"/>
                <a:sym typeface="Twentieth Century"/>
              </a:defRPr>
            </a:lvl9pPr>
          </a:lstStyle>
          <a:p/>
        </p:txBody>
      </p:sp>
      <p:sp>
        <p:nvSpPr>
          <p:cNvPr id="10" name="Google Shape;10;p12"/>
          <p:cNvSpPr txBox="1"/>
          <p:nvPr>
            <p:ph idx="12" type="sldNum"/>
          </p:nvPr>
        </p:nvSpPr>
        <p:spPr>
          <a:xfrm>
            <a:off x="10837333" y="6470704"/>
            <a:ext cx="973667" cy="274320"/>
          </a:xfrm>
          <a:prstGeom prst="rect">
            <a:avLst/>
          </a:prstGeom>
          <a:noFill/>
          <a:ln>
            <a:noFill/>
          </a:ln>
        </p:spPr>
        <p:txBody>
          <a:bodyPr anchorCtr="0" anchor="ctr" bIns="45700" lIns="91425" spcFirstLastPara="1" rIns="91425" wrap="square" tIns="45700">
            <a:noAutofit/>
          </a:bodyPr>
          <a:lstStyle>
            <a:lvl1pPr indent="0" lvl="0" marL="0" marR="0" rtl="0" algn="l">
              <a:spcBef>
                <a:spcPts val="0"/>
              </a:spcBef>
              <a:buNone/>
              <a:defRPr b="0" i="0" sz="1000" u="none" cap="none" strike="noStrike">
                <a:solidFill>
                  <a:srgbClr val="0C0C0C"/>
                </a:solidFill>
                <a:latin typeface="Twentieth Century"/>
                <a:ea typeface="Twentieth Century"/>
                <a:cs typeface="Twentieth Century"/>
                <a:sym typeface="Twentieth Century"/>
              </a:defRPr>
            </a:lvl1pPr>
            <a:lvl2pPr indent="0" lvl="1" marL="0" marR="0" rtl="0" algn="l">
              <a:spcBef>
                <a:spcPts val="0"/>
              </a:spcBef>
              <a:buNone/>
              <a:defRPr b="0" i="0" sz="1000" u="none" cap="none" strike="noStrike">
                <a:solidFill>
                  <a:srgbClr val="0C0C0C"/>
                </a:solidFill>
                <a:latin typeface="Twentieth Century"/>
                <a:ea typeface="Twentieth Century"/>
                <a:cs typeface="Twentieth Century"/>
                <a:sym typeface="Twentieth Century"/>
              </a:defRPr>
            </a:lvl2pPr>
            <a:lvl3pPr indent="0" lvl="2" marL="0" marR="0" rtl="0" algn="l">
              <a:spcBef>
                <a:spcPts val="0"/>
              </a:spcBef>
              <a:buNone/>
              <a:defRPr b="0" i="0" sz="1000" u="none" cap="none" strike="noStrike">
                <a:solidFill>
                  <a:srgbClr val="0C0C0C"/>
                </a:solidFill>
                <a:latin typeface="Twentieth Century"/>
                <a:ea typeface="Twentieth Century"/>
                <a:cs typeface="Twentieth Century"/>
                <a:sym typeface="Twentieth Century"/>
              </a:defRPr>
            </a:lvl3pPr>
            <a:lvl4pPr indent="0" lvl="3" marL="0" marR="0" rtl="0" algn="l">
              <a:spcBef>
                <a:spcPts val="0"/>
              </a:spcBef>
              <a:buNone/>
              <a:defRPr b="0" i="0" sz="1000" u="none" cap="none" strike="noStrike">
                <a:solidFill>
                  <a:srgbClr val="0C0C0C"/>
                </a:solidFill>
                <a:latin typeface="Twentieth Century"/>
                <a:ea typeface="Twentieth Century"/>
                <a:cs typeface="Twentieth Century"/>
                <a:sym typeface="Twentieth Century"/>
              </a:defRPr>
            </a:lvl4pPr>
            <a:lvl5pPr indent="0" lvl="4" marL="0" marR="0" rtl="0" algn="l">
              <a:spcBef>
                <a:spcPts val="0"/>
              </a:spcBef>
              <a:buNone/>
              <a:defRPr b="0" i="0" sz="1000" u="none" cap="none" strike="noStrike">
                <a:solidFill>
                  <a:srgbClr val="0C0C0C"/>
                </a:solidFill>
                <a:latin typeface="Twentieth Century"/>
                <a:ea typeface="Twentieth Century"/>
                <a:cs typeface="Twentieth Century"/>
                <a:sym typeface="Twentieth Century"/>
              </a:defRPr>
            </a:lvl5pPr>
            <a:lvl6pPr indent="0" lvl="5" marL="0" marR="0" rtl="0" algn="l">
              <a:spcBef>
                <a:spcPts val="0"/>
              </a:spcBef>
              <a:buNone/>
              <a:defRPr b="0" i="0" sz="1000" u="none" cap="none" strike="noStrike">
                <a:solidFill>
                  <a:srgbClr val="0C0C0C"/>
                </a:solidFill>
                <a:latin typeface="Twentieth Century"/>
                <a:ea typeface="Twentieth Century"/>
                <a:cs typeface="Twentieth Century"/>
                <a:sym typeface="Twentieth Century"/>
              </a:defRPr>
            </a:lvl6pPr>
            <a:lvl7pPr indent="0" lvl="6" marL="0" marR="0" rtl="0" algn="l">
              <a:spcBef>
                <a:spcPts val="0"/>
              </a:spcBef>
              <a:buNone/>
              <a:defRPr b="0" i="0" sz="1000" u="none" cap="none" strike="noStrike">
                <a:solidFill>
                  <a:srgbClr val="0C0C0C"/>
                </a:solidFill>
                <a:latin typeface="Twentieth Century"/>
                <a:ea typeface="Twentieth Century"/>
                <a:cs typeface="Twentieth Century"/>
                <a:sym typeface="Twentieth Century"/>
              </a:defRPr>
            </a:lvl7pPr>
            <a:lvl8pPr indent="0" lvl="7" marL="0" marR="0" rtl="0" algn="l">
              <a:spcBef>
                <a:spcPts val="0"/>
              </a:spcBef>
              <a:buNone/>
              <a:defRPr b="0" i="0" sz="1000" u="none" cap="none" strike="noStrike">
                <a:solidFill>
                  <a:srgbClr val="0C0C0C"/>
                </a:solidFill>
                <a:latin typeface="Twentieth Century"/>
                <a:ea typeface="Twentieth Century"/>
                <a:cs typeface="Twentieth Century"/>
                <a:sym typeface="Twentieth Century"/>
              </a:defRPr>
            </a:lvl8pPr>
            <a:lvl9pPr indent="0" lvl="8" marL="0" marR="0" rtl="0" algn="l">
              <a:spcBef>
                <a:spcPts val="0"/>
              </a:spcBef>
              <a:buNone/>
              <a:defRPr b="0" i="0" sz="1000" u="none" cap="none" strike="noStrike">
                <a:solidFill>
                  <a:srgbClr val="0C0C0C"/>
                </a:solidFill>
                <a:latin typeface="Twentieth Century"/>
                <a:ea typeface="Twentieth Century"/>
                <a:cs typeface="Twentieth Century"/>
                <a:sym typeface="Twentieth Century"/>
              </a:defRPr>
            </a:lvl9pPr>
          </a:lstStyle>
          <a:p>
            <a:pPr indent="0" lvl="0" marL="0" rtl="0" algn="l">
              <a:spcBef>
                <a:spcPts val="0"/>
              </a:spcBef>
              <a:spcAft>
                <a:spcPts val="0"/>
              </a:spcAft>
              <a:buNone/>
            </a:pPr>
            <a:fld id="{00000000-1234-1234-1234-123412341234}" type="slidenum">
              <a:rPr lang="en-US"/>
              <a:t>‹#›</a:t>
            </a:fld>
            <a:endParaRPr/>
          </a:p>
        </p:txBody>
      </p:sp>
      <p:cxnSp>
        <p:nvCxnSpPr>
          <p:cNvPr id="11" name="Google Shape;11;p12"/>
          <p:cNvCxnSpPr/>
          <p:nvPr/>
        </p:nvCxnSpPr>
        <p:spPr>
          <a:xfrm rot="10800000">
            <a:off x="762000" y="826324"/>
            <a:ext cx="0" cy="914400"/>
          </a:xfrm>
          <a:prstGeom prst="straightConnector1">
            <a:avLst/>
          </a:prstGeom>
          <a:noFill/>
          <a:ln cap="flat" cmpd="sng" w="19050">
            <a:solidFill>
              <a:schemeClr val="accent1"/>
            </a:solidFill>
            <a:prstDash val="solid"/>
            <a:round/>
            <a:headEnd len="sm" w="sm" type="none"/>
            <a:tailEnd len="sm" w="sm" type="none"/>
          </a:ln>
        </p:spPr>
      </p:cxn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14:dur="2500">
    <p:checker/>
  </p:transition>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4.png"/><Relationship Id="rId4" Type="http://schemas.openxmlformats.org/officeDocument/2006/relationships/image" Target="../media/image1.png"/><Relationship Id="rId5"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sp>
        <p:nvSpPr>
          <p:cNvPr id="93" name="Google Shape;93;p1"/>
          <p:cNvSpPr txBox="1"/>
          <p:nvPr>
            <p:ph type="ctrTitle"/>
          </p:nvPr>
        </p:nvSpPr>
        <p:spPr>
          <a:xfrm>
            <a:off x="0" y="5452533"/>
            <a:ext cx="8128000" cy="1202267"/>
          </a:xfrm>
          <a:prstGeom prst="rect">
            <a:avLst/>
          </a:prstGeom>
          <a:noFill/>
          <a:ln>
            <a:noFill/>
          </a:ln>
        </p:spPr>
        <p:txBody>
          <a:bodyPr anchorCtr="0" anchor="ctr" bIns="45700" lIns="91425" spcFirstLastPara="1" rIns="91425" wrap="square" tIns="45700">
            <a:normAutofit fontScale="90000"/>
          </a:bodyPr>
          <a:lstStyle/>
          <a:p>
            <a:pPr indent="0" lvl="0" marL="216000" rtl="0" algn="r">
              <a:lnSpc>
                <a:spcPct val="80000"/>
              </a:lnSpc>
              <a:spcBef>
                <a:spcPts val="0"/>
              </a:spcBef>
              <a:spcAft>
                <a:spcPts val="0"/>
              </a:spcAft>
              <a:buClr>
                <a:srgbClr val="0C0C0C"/>
              </a:buClr>
              <a:buSzPct val="100000"/>
              <a:buFont typeface="Twentieth Century"/>
              <a:buNone/>
            </a:pPr>
            <a:r>
              <a:rPr lang="en-US"/>
              <a:t>E-IDENTIFICATION IN THE JUSTICE SYSTEMS OF THE EUROPEAN UNION</a:t>
            </a:r>
            <a:br>
              <a:rPr lang="en-US"/>
            </a:br>
            <a:r>
              <a:rPr lang="en-US" sz="4000" cap="none">
                <a:solidFill>
                  <a:srgbClr val="1C6294"/>
                </a:solidFill>
              </a:rPr>
              <a:t>Svetozara Petkova, 12 July 2022</a:t>
            </a:r>
            <a:br>
              <a:rPr lang="en-US"/>
            </a:br>
            <a:endParaRPr/>
          </a:p>
        </p:txBody>
      </p:sp>
      <p:pic>
        <p:nvPicPr>
          <p:cNvPr id="94" name="Google Shape;94;p1"/>
          <p:cNvPicPr preferRelativeResize="0"/>
          <p:nvPr/>
        </p:nvPicPr>
        <p:blipFill rotWithShape="1">
          <a:blip r:embed="rId3">
            <a:alphaModFix/>
          </a:blip>
          <a:srcRect b="0" l="0" r="0" t="0"/>
          <a:stretch/>
        </p:blipFill>
        <p:spPr>
          <a:xfrm>
            <a:off x="8806627" y="5107609"/>
            <a:ext cx="3214684" cy="839232"/>
          </a:xfrm>
          <a:prstGeom prst="rect">
            <a:avLst/>
          </a:prstGeom>
          <a:noFill/>
          <a:ln>
            <a:noFill/>
          </a:ln>
        </p:spPr>
      </p:pic>
    </p:spTree>
  </p:cSld>
  <p:clrMapOvr>
    <a:masterClrMapping/>
  </p:clrMapOvr>
  <mc:AlternateContent>
    <mc:Choice Requires="p14">
      <p:transition spd="slow" p14:dur="1500">
        <p14:prism dir="l"/>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5" name="Shape 195"/>
        <p:cNvGrpSpPr/>
        <p:nvPr/>
      </p:nvGrpSpPr>
      <p:grpSpPr>
        <a:xfrm>
          <a:off x="0" y="0"/>
          <a:ext cx="0" cy="0"/>
          <a:chOff x="0" y="0"/>
          <a:chExt cx="0" cy="0"/>
        </a:xfrm>
      </p:grpSpPr>
      <p:sp>
        <p:nvSpPr>
          <p:cNvPr id="196" name="Google Shape;196;p10"/>
          <p:cNvSpPr txBox="1"/>
          <p:nvPr>
            <p:ph type="title"/>
          </p:nvPr>
        </p:nvSpPr>
        <p:spPr>
          <a:xfrm>
            <a:off x="1024128" y="585216"/>
            <a:ext cx="9720072" cy="1243585"/>
          </a:xfrm>
          <a:prstGeom prst="rect">
            <a:avLst/>
          </a:prstGeom>
          <a:noFill/>
          <a:ln>
            <a:noFill/>
          </a:ln>
        </p:spPr>
        <p:txBody>
          <a:bodyPr anchorCtr="0" anchor="ctr" bIns="45700" lIns="91425" spcFirstLastPara="1" rIns="91425" wrap="square" tIns="45700">
            <a:normAutofit/>
          </a:bodyPr>
          <a:lstStyle/>
          <a:p>
            <a:pPr indent="0" lvl="0" marL="0" rtl="0" algn="l">
              <a:lnSpc>
                <a:spcPct val="80000"/>
              </a:lnSpc>
              <a:spcBef>
                <a:spcPts val="0"/>
              </a:spcBef>
              <a:spcAft>
                <a:spcPts val="0"/>
              </a:spcAft>
              <a:buClr>
                <a:srgbClr val="0C0C0C"/>
              </a:buClr>
              <a:buSzPts val="5000"/>
              <a:buFont typeface="Twentieth Century"/>
              <a:buNone/>
            </a:pPr>
            <a:r>
              <a:rPr lang="en-US"/>
              <a:t>TOPICS FOR DISCUSSION</a:t>
            </a:r>
            <a:endParaRPr/>
          </a:p>
        </p:txBody>
      </p:sp>
      <p:sp>
        <p:nvSpPr>
          <p:cNvPr id="197" name="Google Shape;197;p10"/>
          <p:cNvSpPr txBox="1"/>
          <p:nvPr>
            <p:ph idx="1" type="body"/>
          </p:nvPr>
        </p:nvSpPr>
        <p:spPr>
          <a:xfrm>
            <a:off x="1024128" y="2267711"/>
            <a:ext cx="10143744" cy="4279393"/>
          </a:xfrm>
          <a:prstGeom prst="rect">
            <a:avLst/>
          </a:prstGeom>
          <a:noFill/>
          <a:ln>
            <a:noFill/>
          </a:ln>
        </p:spPr>
        <p:txBody>
          <a:bodyPr anchorCtr="0" anchor="t" bIns="45700" lIns="45700" spcFirstLastPara="1" rIns="45700" wrap="square" tIns="45700">
            <a:normAutofit/>
          </a:bodyPr>
          <a:lstStyle/>
          <a:p>
            <a:pPr indent="-139700" lvl="0" marL="91440" rtl="0" algn="l">
              <a:lnSpc>
                <a:spcPct val="90000"/>
              </a:lnSpc>
              <a:spcBef>
                <a:spcPts val="0"/>
              </a:spcBef>
              <a:spcAft>
                <a:spcPts val="0"/>
              </a:spcAft>
              <a:buSzPts val="2200"/>
              <a:buFont typeface="Noto Sans Symbols"/>
              <a:buChar char="❖"/>
            </a:pPr>
            <a:r>
              <a:rPr lang="en-US"/>
              <a:t> How to enhance use of e-identification by professional users?</a:t>
            </a:r>
            <a:endParaRPr/>
          </a:p>
          <a:p>
            <a:pPr indent="-139700" lvl="0" marL="91440" rtl="0" algn="l">
              <a:lnSpc>
                <a:spcPct val="90000"/>
              </a:lnSpc>
              <a:spcBef>
                <a:spcPts val="1400"/>
              </a:spcBef>
              <a:spcAft>
                <a:spcPts val="0"/>
              </a:spcAft>
              <a:buSzPts val="2200"/>
              <a:buFont typeface="Noto Sans Symbols"/>
              <a:buChar char="❖"/>
            </a:pPr>
            <a:r>
              <a:rPr lang="en-US"/>
              <a:t> How to enhance use of e-identification by citizens? </a:t>
            </a:r>
            <a:endParaRPr/>
          </a:p>
          <a:p>
            <a:pPr indent="-139700" lvl="0" marL="91440" rtl="0" algn="l">
              <a:lnSpc>
                <a:spcPct val="90000"/>
              </a:lnSpc>
              <a:spcBef>
                <a:spcPts val="1400"/>
              </a:spcBef>
              <a:spcAft>
                <a:spcPts val="0"/>
              </a:spcAft>
              <a:buSzPts val="2200"/>
              <a:buFont typeface="Noto Sans Symbols"/>
              <a:buChar char="❖"/>
            </a:pPr>
            <a:r>
              <a:rPr lang="en-US"/>
              <a:t> How to enhance cross-border use of e-identification? </a:t>
            </a:r>
            <a:endParaRPr/>
          </a:p>
          <a:p>
            <a:pPr indent="-139700" lvl="0" marL="91440" rtl="0" algn="l">
              <a:lnSpc>
                <a:spcPct val="90000"/>
              </a:lnSpc>
              <a:spcBef>
                <a:spcPts val="1400"/>
              </a:spcBef>
              <a:spcAft>
                <a:spcPts val="0"/>
              </a:spcAft>
              <a:buSzPts val="2200"/>
              <a:buFont typeface="Noto Sans Symbols"/>
              <a:buChar char="❖"/>
            </a:pPr>
            <a:r>
              <a:rPr lang="en-US"/>
              <a:t> What role do regional alliances have to play? ?</a:t>
            </a:r>
            <a:endParaRPr/>
          </a:p>
          <a:p>
            <a:pPr indent="0" lvl="0" marL="91440" rtl="0" algn="l">
              <a:lnSpc>
                <a:spcPct val="90000"/>
              </a:lnSpc>
              <a:spcBef>
                <a:spcPts val="1400"/>
              </a:spcBef>
              <a:spcAft>
                <a:spcPts val="0"/>
              </a:spcAft>
              <a:buSzPts val="2200"/>
              <a:buFont typeface="Noto Sans Symbols"/>
              <a:buNone/>
            </a:pPr>
            <a:r>
              <a:t/>
            </a:r>
            <a:endParaRPr/>
          </a:p>
        </p:txBody>
      </p:sp>
    </p:spTree>
  </p:cSld>
  <p:clrMapOvr>
    <a:masterClrMapping/>
  </p:clrMapOvr>
  <mc:AlternateContent>
    <mc:Choice Requires="p14">
      <p:transition spd="slow" p14:dur="1500">
        <p14:prism dir="l"/>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1" name="Shape 201"/>
        <p:cNvGrpSpPr/>
        <p:nvPr/>
      </p:nvGrpSpPr>
      <p:grpSpPr>
        <a:xfrm>
          <a:off x="0" y="0"/>
          <a:ext cx="0" cy="0"/>
          <a:chOff x="0" y="0"/>
          <a:chExt cx="0" cy="0"/>
        </a:xfrm>
      </p:grpSpPr>
      <p:sp>
        <p:nvSpPr>
          <p:cNvPr id="202" name="Google Shape;202;p11"/>
          <p:cNvSpPr txBox="1"/>
          <p:nvPr>
            <p:ph type="ctrTitle"/>
          </p:nvPr>
        </p:nvSpPr>
        <p:spPr>
          <a:xfrm>
            <a:off x="1" y="4742688"/>
            <a:ext cx="7958665" cy="1914144"/>
          </a:xfrm>
          <a:prstGeom prst="rect">
            <a:avLst/>
          </a:prstGeom>
          <a:noFill/>
          <a:ln>
            <a:noFill/>
          </a:ln>
        </p:spPr>
        <p:txBody>
          <a:bodyPr anchorCtr="0" anchor="ctr" bIns="45700" lIns="91425" spcFirstLastPara="1" rIns="91425" wrap="square" tIns="45700">
            <a:normAutofit fontScale="90000"/>
          </a:bodyPr>
          <a:lstStyle/>
          <a:p>
            <a:pPr indent="0" lvl="0" marL="0" rtl="0" algn="r">
              <a:lnSpc>
                <a:spcPct val="80000"/>
              </a:lnSpc>
              <a:spcBef>
                <a:spcPts val="0"/>
              </a:spcBef>
              <a:spcAft>
                <a:spcPts val="0"/>
              </a:spcAft>
              <a:buClr>
                <a:srgbClr val="0C0C0C"/>
              </a:buClr>
              <a:buSzPct val="100000"/>
              <a:buFont typeface="Twentieth Century"/>
              <a:buNone/>
            </a:pPr>
            <a:br>
              <a:rPr lang="en-US"/>
            </a:br>
            <a:r>
              <a:rPr lang="en-US"/>
              <a:t>THANK YOU</a:t>
            </a:r>
            <a:br>
              <a:rPr lang="en-US"/>
            </a:br>
            <a:endParaRPr/>
          </a:p>
        </p:txBody>
      </p:sp>
      <p:pic>
        <p:nvPicPr>
          <p:cNvPr id="203" name="Google Shape;203;p11"/>
          <p:cNvPicPr preferRelativeResize="0"/>
          <p:nvPr/>
        </p:nvPicPr>
        <p:blipFill rotWithShape="1">
          <a:blip r:embed="rId3">
            <a:alphaModFix/>
          </a:blip>
          <a:srcRect b="0" l="0" r="0" t="0"/>
          <a:stretch/>
        </p:blipFill>
        <p:spPr>
          <a:xfrm>
            <a:off x="8818819" y="5388025"/>
            <a:ext cx="3214684" cy="839232"/>
          </a:xfrm>
          <a:prstGeom prst="rect">
            <a:avLst/>
          </a:prstGeom>
          <a:noFill/>
          <a:ln>
            <a:noFill/>
          </a:ln>
        </p:spPr>
      </p:pic>
    </p:spTree>
  </p:cSld>
  <p:clrMapOvr>
    <a:masterClrMapping/>
  </p:clrMapOvr>
  <mc:AlternateContent>
    <mc:Choice Requires="p14">
      <p:transition spd="slow" p14:dur="1500">
        <p14:prism dir="l"/>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sp>
        <p:nvSpPr>
          <p:cNvPr id="99" name="Google Shape;99;p2"/>
          <p:cNvSpPr txBox="1"/>
          <p:nvPr>
            <p:ph type="title"/>
          </p:nvPr>
        </p:nvSpPr>
        <p:spPr>
          <a:xfrm>
            <a:off x="1024128" y="585216"/>
            <a:ext cx="9720072" cy="1499616"/>
          </a:xfrm>
          <a:prstGeom prst="rect">
            <a:avLst/>
          </a:prstGeom>
          <a:noFill/>
          <a:ln>
            <a:noFill/>
          </a:ln>
        </p:spPr>
        <p:txBody>
          <a:bodyPr anchorCtr="0" anchor="ctr" bIns="45700" lIns="91425" spcFirstLastPara="1" rIns="91425" wrap="square" tIns="45700">
            <a:normAutofit/>
          </a:bodyPr>
          <a:lstStyle/>
          <a:p>
            <a:pPr indent="0" lvl="0" marL="0" rtl="0" algn="l">
              <a:lnSpc>
                <a:spcPct val="80000"/>
              </a:lnSpc>
              <a:spcBef>
                <a:spcPts val="0"/>
              </a:spcBef>
              <a:spcAft>
                <a:spcPts val="0"/>
              </a:spcAft>
              <a:buClr>
                <a:srgbClr val="0C0C0C"/>
              </a:buClr>
              <a:buSzPts val="5000"/>
              <a:buFont typeface="Twentieth Century"/>
              <a:buNone/>
            </a:pPr>
            <a:r>
              <a:rPr lang="en-US"/>
              <a:t>IMPORTANCE OF E-IDENTIFICATION FOR </a:t>
            </a:r>
            <a:br>
              <a:rPr lang="en-US"/>
            </a:br>
            <a:r>
              <a:rPr lang="en-US"/>
              <a:t>E-ENFORCEMENT</a:t>
            </a:r>
            <a:endParaRPr/>
          </a:p>
        </p:txBody>
      </p:sp>
      <p:sp>
        <p:nvSpPr>
          <p:cNvPr id="100" name="Google Shape;100;p2"/>
          <p:cNvSpPr txBox="1"/>
          <p:nvPr>
            <p:ph idx="1" type="body"/>
          </p:nvPr>
        </p:nvSpPr>
        <p:spPr>
          <a:xfrm>
            <a:off x="1024128" y="2353056"/>
            <a:ext cx="9720073" cy="4115476"/>
          </a:xfrm>
          <a:prstGeom prst="rect">
            <a:avLst/>
          </a:prstGeom>
          <a:noFill/>
          <a:ln>
            <a:noFill/>
          </a:ln>
        </p:spPr>
        <p:txBody>
          <a:bodyPr anchorCtr="0" anchor="t" bIns="45700" lIns="45700" spcFirstLastPara="1" rIns="45700" wrap="square" tIns="45700">
            <a:normAutofit/>
          </a:bodyPr>
          <a:lstStyle/>
          <a:p>
            <a:pPr indent="-139700" lvl="0" marL="91440" rtl="0" algn="l">
              <a:lnSpc>
                <a:spcPct val="90000"/>
              </a:lnSpc>
              <a:spcBef>
                <a:spcPts val="0"/>
              </a:spcBef>
              <a:spcAft>
                <a:spcPts val="0"/>
              </a:spcAft>
              <a:buSzPts val="2200"/>
              <a:buFont typeface="Noto Sans Symbols"/>
              <a:buChar char="❖"/>
            </a:pPr>
            <a:r>
              <a:rPr lang="en-US"/>
              <a:t> Ability of enforcement agents/bailiffs/judicial officers to communicate securely and electronically with: </a:t>
            </a:r>
            <a:endParaRPr/>
          </a:p>
          <a:p>
            <a:pPr indent="-137159" lvl="1" marL="265176" rtl="0" algn="l">
              <a:lnSpc>
                <a:spcPct val="90000"/>
              </a:lnSpc>
              <a:spcBef>
                <a:spcPts val="400"/>
              </a:spcBef>
              <a:spcAft>
                <a:spcPts val="0"/>
              </a:spcAft>
              <a:buSzPts val="1800"/>
              <a:buFont typeface="Noto Sans Symbols"/>
              <a:buChar char="▪"/>
            </a:pPr>
            <a:r>
              <a:rPr lang="en-US"/>
              <a:t>courts; </a:t>
            </a:r>
            <a:endParaRPr/>
          </a:p>
          <a:p>
            <a:pPr indent="-137159" lvl="1" marL="265176" rtl="0" algn="l">
              <a:lnSpc>
                <a:spcPct val="90000"/>
              </a:lnSpc>
              <a:spcBef>
                <a:spcPts val="600"/>
              </a:spcBef>
              <a:spcAft>
                <a:spcPts val="0"/>
              </a:spcAft>
              <a:buSzPts val="1800"/>
              <a:buFont typeface="Noto Sans Symbols"/>
              <a:buChar char="▪"/>
            </a:pPr>
            <a:r>
              <a:rPr lang="en-US"/>
              <a:t>banks;</a:t>
            </a:r>
            <a:endParaRPr/>
          </a:p>
          <a:p>
            <a:pPr indent="-137159" lvl="1" marL="265176" rtl="0" algn="l">
              <a:lnSpc>
                <a:spcPct val="90000"/>
              </a:lnSpc>
              <a:spcBef>
                <a:spcPts val="600"/>
              </a:spcBef>
              <a:spcAft>
                <a:spcPts val="0"/>
              </a:spcAft>
              <a:buSzPts val="1800"/>
              <a:buFont typeface="Noto Sans Symbols"/>
              <a:buChar char="▪"/>
            </a:pPr>
            <a:r>
              <a:rPr lang="en-US"/>
              <a:t>public agencies; </a:t>
            </a:r>
            <a:endParaRPr/>
          </a:p>
          <a:p>
            <a:pPr indent="-137159" lvl="1" marL="265176" rtl="0" algn="l">
              <a:lnSpc>
                <a:spcPct val="90000"/>
              </a:lnSpc>
              <a:spcBef>
                <a:spcPts val="600"/>
              </a:spcBef>
              <a:spcAft>
                <a:spcPts val="0"/>
              </a:spcAft>
              <a:buSzPts val="1800"/>
              <a:buFont typeface="Noto Sans Symbols"/>
              <a:buChar char="▪"/>
            </a:pPr>
            <a:r>
              <a:rPr lang="en-US"/>
              <a:t>private parties. </a:t>
            </a:r>
            <a:endParaRPr/>
          </a:p>
          <a:p>
            <a:pPr indent="-139700" lvl="0" marL="91440" rtl="0" algn="l">
              <a:lnSpc>
                <a:spcPct val="90000"/>
              </a:lnSpc>
              <a:spcBef>
                <a:spcPts val="1600"/>
              </a:spcBef>
              <a:spcAft>
                <a:spcPts val="0"/>
              </a:spcAft>
              <a:buSzPts val="2200"/>
              <a:buFont typeface="Noto Sans Symbols"/>
              <a:buChar char="❖"/>
            </a:pPr>
            <a:r>
              <a:rPr lang="en-US"/>
              <a:t> Ability of clients (e.g., creditors) to communicate securely with enforcement agents. </a:t>
            </a:r>
            <a:endParaRPr/>
          </a:p>
          <a:p>
            <a:pPr indent="-139700" lvl="0" marL="91440" rtl="0" algn="l">
              <a:lnSpc>
                <a:spcPct val="90000"/>
              </a:lnSpc>
              <a:spcBef>
                <a:spcPts val="1400"/>
              </a:spcBef>
              <a:spcAft>
                <a:spcPts val="0"/>
              </a:spcAft>
              <a:buSzPts val="2200"/>
              <a:buFont typeface="Noto Sans Symbols"/>
              <a:buChar char="❖"/>
            </a:pPr>
            <a:r>
              <a:rPr lang="en-US"/>
              <a:t> Ability of other participants in enforcement procedures (e.g., buyers in e-auctions) to communicate securely and electronically with the enforcement agent/ with the e-auction platform. </a:t>
            </a:r>
            <a:endParaRPr/>
          </a:p>
        </p:txBody>
      </p:sp>
    </p:spTree>
  </p:cSld>
  <p:clrMapOvr>
    <a:masterClrMapping/>
  </p:clrMapOvr>
  <mc:AlternateContent>
    <mc:Choice Requires="p14">
      <p:transition spd="slow" p14:dur="1500">
        <p14:prism dir="l"/>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04" name="Shape 104"/>
        <p:cNvGrpSpPr/>
        <p:nvPr/>
      </p:nvGrpSpPr>
      <p:grpSpPr>
        <a:xfrm>
          <a:off x="0" y="0"/>
          <a:ext cx="0" cy="0"/>
          <a:chOff x="0" y="0"/>
          <a:chExt cx="0" cy="0"/>
        </a:xfrm>
      </p:grpSpPr>
      <p:sp>
        <p:nvSpPr>
          <p:cNvPr id="105" name="Google Shape;105;p3"/>
          <p:cNvSpPr txBox="1"/>
          <p:nvPr>
            <p:ph type="title"/>
          </p:nvPr>
        </p:nvSpPr>
        <p:spPr>
          <a:xfrm>
            <a:off x="1024128" y="585216"/>
            <a:ext cx="9720072" cy="1277451"/>
          </a:xfrm>
          <a:prstGeom prst="rect">
            <a:avLst/>
          </a:prstGeom>
          <a:noFill/>
          <a:ln>
            <a:noFill/>
          </a:ln>
        </p:spPr>
        <p:txBody>
          <a:bodyPr anchorCtr="0" anchor="ctr" bIns="45700" lIns="91425" spcFirstLastPara="1" rIns="91425" wrap="square" tIns="45700">
            <a:normAutofit/>
          </a:bodyPr>
          <a:lstStyle/>
          <a:p>
            <a:pPr indent="0" lvl="0" marL="0" rtl="0" algn="l">
              <a:lnSpc>
                <a:spcPct val="80000"/>
              </a:lnSpc>
              <a:spcBef>
                <a:spcPts val="0"/>
              </a:spcBef>
              <a:spcAft>
                <a:spcPts val="0"/>
              </a:spcAft>
              <a:buClr>
                <a:srgbClr val="0C0C0C"/>
              </a:buClr>
              <a:buSzPts val="5000"/>
              <a:buFont typeface="Twentieth Century"/>
              <a:buNone/>
            </a:pPr>
            <a:r>
              <a:rPr lang="en-US"/>
              <a:t>INTERNATIONAL / CROSS-BORDER INSTRUMENTS</a:t>
            </a:r>
            <a:endParaRPr/>
          </a:p>
        </p:txBody>
      </p:sp>
      <p:grpSp>
        <p:nvGrpSpPr>
          <p:cNvPr id="106" name="Google Shape;106;p3"/>
          <p:cNvGrpSpPr/>
          <p:nvPr/>
        </p:nvGrpSpPr>
        <p:grpSpPr>
          <a:xfrm>
            <a:off x="711200" y="1979906"/>
            <a:ext cx="10617199" cy="4489920"/>
            <a:chOff x="0" y="117239"/>
            <a:chExt cx="10617199" cy="4489920"/>
          </a:xfrm>
        </p:grpSpPr>
        <p:sp>
          <p:nvSpPr>
            <p:cNvPr id="107" name="Google Shape;107;p3"/>
            <p:cNvSpPr/>
            <p:nvPr/>
          </p:nvSpPr>
          <p:spPr>
            <a:xfrm>
              <a:off x="0" y="353399"/>
              <a:ext cx="10617199" cy="2167200"/>
            </a:xfrm>
            <a:prstGeom prst="rect">
              <a:avLst/>
            </a:prstGeom>
            <a:solidFill>
              <a:schemeClr val="lt2">
                <a:alpha val="89803"/>
              </a:schemeClr>
            </a:solidFill>
            <a:ln cap="flat" cmpd="sng" w="15875">
              <a:solidFill>
                <a:srgbClr val="335A7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3"/>
            <p:cNvSpPr txBox="1"/>
            <p:nvPr/>
          </p:nvSpPr>
          <p:spPr>
            <a:xfrm>
              <a:off x="0" y="353399"/>
              <a:ext cx="10617199" cy="2167200"/>
            </a:xfrm>
            <a:prstGeom prst="rect">
              <a:avLst/>
            </a:prstGeom>
            <a:noFill/>
            <a:ln>
              <a:noFill/>
            </a:ln>
          </p:spPr>
          <p:txBody>
            <a:bodyPr anchorCtr="0" anchor="t" bIns="113775" lIns="824000" spcFirstLastPara="1" rIns="824000" wrap="square" tIns="333225">
              <a:noAutofit/>
            </a:bodyPr>
            <a:lstStyle/>
            <a:p>
              <a:pPr indent="-171450" lvl="1" marL="171450" marR="0" rtl="0" algn="l">
                <a:lnSpc>
                  <a:spcPct val="90000"/>
                </a:lnSpc>
                <a:spcBef>
                  <a:spcPts val="0"/>
                </a:spcBef>
                <a:spcAft>
                  <a:spcPts val="0"/>
                </a:spcAft>
                <a:buClr>
                  <a:schemeClr val="dk1"/>
                </a:buClr>
                <a:buSzPts val="1600"/>
                <a:buFont typeface="Twentieth Century"/>
                <a:buNone/>
              </a:pPr>
              <a:r>
                <a:rPr b="1" i="0" lang="en-US" sz="1600" u="none" cap="none" strike="noStrike">
                  <a:solidFill>
                    <a:schemeClr val="dk1"/>
                  </a:solidFill>
                  <a:latin typeface="Twentieth Century"/>
                  <a:ea typeface="Twentieth Century"/>
                  <a:cs typeface="Twentieth Century"/>
                  <a:sym typeface="Twentieth Century"/>
                </a:rPr>
                <a:t>UNCITRAL Model Law on Electronic Signatures</a:t>
              </a:r>
              <a:endParaRPr/>
            </a:p>
            <a:p>
              <a:pPr indent="-171450" lvl="1" marL="171450" marR="0" rtl="0" algn="l">
                <a:lnSpc>
                  <a:spcPct val="90000"/>
                </a:lnSpc>
                <a:spcBef>
                  <a:spcPts val="240"/>
                </a:spcBef>
                <a:spcAft>
                  <a:spcPts val="0"/>
                </a:spcAft>
                <a:buClr>
                  <a:schemeClr val="dk1"/>
                </a:buClr>
                <a:buSzPts val="1600"/>
                <a:buFont typeface="Twentieth Century"/>
                <a:buChar char="•"/>
              </a:pPr>
              <a:r>
                <a:rPr b="0" i="0" lang="en-US" sz="1600" u="none" cap="none" strike="noStrike">
                  <a:solidFill>
                    <a:schemeClr val="dk1"/>
                  </a:solidFill>
                  <a:latin typeface="Twentieth Century"/>
                  <a:ea typeface="Twentieth Century"/>
                  <a:cs typeface="Twentieth Century"/>
                  <a:sym typeface="Twentieth Century"/>
                </a:rPr>
                <a:t>Electronic signature is considered reliable if the signature creation data are (a) linked to the signatory and no other person; (b) were, at the time of signing, under the control of the signatory and no other person; (c) any alteration, made after the signing, is detectable; and (d) where a purpose of the signature is to provide assurance of the integrity of information to which it relates, alterations made to that information after signing are detectable. </a:t>
              </a:r>
              <a:endParaRPr/>
            </a:p>
            <a:p>
              <a:pPr indent="-171450" lvl="1" marL="171450" marR="0" rtl="0" algn="l">
                <a:lnSpc>
                  <a:spcPct val="90000"/>
                </a:lnSpc>
                <a:spcBef>
                  <a:spcPts val="240"/>
                </a:spcBef>
                <a:spcAft>
                  <a:spcPts val="0"/>
                </a:spcAft>
                <a:buClr>
                  <a:schemeClr val="dk1"/>
                </a:buClr>
                <a:buSzPts val="1600"/>
                <a:buFont typeface="Twentieth Century"/>
                <a:buChar char="•"/>
              </a:pPr>
              <a:r>
                <a:rPr b="0" i="0" lang="en-US" sz="1600" u="none" cap="none" strike="noStrike">
                  <a:solidFill>
                    <a:schemeClr val="dk1"/>
                  </a:solidFill>
                  <a:latin typeface="Twentieth Century"/>
                  <a:ea typeface="Twentieth Century"/>
                  <a:cs typeface="Twentieth Century"/>
                  <a:sym typeface="Twentieth Century"/>
                </a:rPr>
                <a:t>Technological neutrality (the Model Law does not determine the technology for achieving the purposes)</a:t>
              </a:r>
              <a:endParaRPr/>
            </a:p>
            <a:p>
              <a:pPr indent="-171450" lvl="1" marL="171450" marR="0" rtl="0" algn="l">
                <a:lnSpc>
                  <a:spcPct val="90000"/>
                </a:lnSpc>
                <a:spcBef>
                  <a:spcPts val="240"/>
                </a:spcBef>
                <a:spcAft>
                  <a:spcPts val="0"/>
                </a:spcAft>
                <a:buClr>
                  <a:schemeClr val="dk1"/>
                </a:buClr>
                <a:buSzPts val="1600"/>
                <a:buFont typeface="Twentieth Century"/>
                <a:buChar char="•"/>
              </a:pPr>
              <a:r>
                <a:rPr b="0" i="0" lang="en-US" sz="1600" u="none" cap="none" strike="noStrike">
                  <a:solidFill>
                    <a:schemeClr val="dk1"/>
                  </a:solidFill>
                  <a:latin typeface="Twentieth Century"/>
                  <a:ea typeface="Twentieth Century"/>
                  <a:cs typeface="Twentieth Century"/>
                  <a:sym typeface="Twentieth Century"/>
                </a:rPr>
                <a:t>States can determine what signatures meet the reliability requirement. </a:t>
              </a:r>
              <a:endParaRPr/>
            </a:p>
          </p:txBody>
        </p:sp>
        <p:sp>
          <p:nvSpPr>
            <p:cNvPr id="109" name="Google Shape;109;p3"/>
            <p:cNvSpPr/>
            <p:nvPr/>
          </p:nvSpPr>
          <p:spPr>
            <a:xfrm>
              <a:off x="530859" y="117239"/>
              <a:ext cx="7432039" cy="472320"/>
            </a:xfrm>
            <a:prstGeom prst="roundRect">
              <a:avLst>
                <a:gd fmla="val 16667" name="adj"/>
              </a:avLst>
            </a:prstGeom>
            <a:solidFill>
              <a:srgbClr val="335A74"/>
            </a:solidFill>
            <a:ln cap="flat" cmpd="sng" w="19050">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 name="Google Shape;110;p3"/>
            <p:cNvSpPr txBox="1"/>
            <p:nvPr/>
          </p:nvSpPr>
          <p:spPr>
            <a:xfrm>
              <a:off x="553916" y="140296"/>
              <a:ext cx="7385925" cy="426206"/>
            </a:xfrm>
            <a:prstGeom prst="rect">
              <a:avLst/>
            </a:prstGeom>
            <a:noFill/>
            <a:ln>
              <a:noFill/>
            </a:ln>
          </p:spPr>
          <p:txBody>
            <a:bodyPr anchorCtr="0" anchor="ctr" bIns="0" lIns="280900" spcFirstLastPara="1" rIns="280900" wrap="square" tIns="0">
              <a:noAutofit/>
            </a:bodyPr>
            <a:lstStyle/>
            <a:p>
              <a:pPr indent="0" lvl="0" marL="0" marR="0" rtl="0" algn="l">
                <a:lnSpc>
                  <a:spcPct val="90000"/>
                </a:lnSpc>
                <a:spcBef>
                  <a:spcPts val="0"/>
                </a:spcBef>
                <a:spcAft>
                  <a:spcPts val="0"/>
                </a:spcAft>
                <a:buClr>
                  <a:schemeClr val="lt1"/>
                </a:buClr>
                <a:buSzPts val="1600"/>
                <a:buFont typeface="Twentieth Century"/>
                <a:buNone/>
              </a:pPr>
              <a:r>
                <a:rPr b="0" i="0" lang="en-US" sz="1600" u="none" cap="none" strike="noStrike">
                  <a:solidFill>
                    <a:schemeClr val="lt1"/>
                  </a:solidFill>
                  <a:latin typeface="Twentieth Century"/>
                  <a:ea typeface="Twentieth Century"/>
                  <a:cs typeface="Twentieth Century"/>
                  <a:sym typeface="Twentieth Century"/>
                </a:rPr>
                <a:t>2001</a:t>
              </a:r>
              <a:endParaRPr/>
            </a:p>
          </p:txBody>
        </p:sp>
        <p:sp>
          <p:nvSpPr>
            <p:cNvPr id="111" name="Google Shape;111;p3"/>
            <p:cNvSpPr/>
            <p:nvPr/>
          </p:nvSpPr>
          <p:spPr>
            <a:xfrm>
              <a:off x="0" y="2843159"/>
              <a:ext cx="10617199" cy="1764000"/>
            </a:xfrm>
            <a:prstGeom prst="rect">
              <a:avLst/>
            </a:prstGeom>
            <a:solidFill>
              <a:schemeClr val="lt2">
                <a:alpha val="89803"/>
              </a:schemeClr>
            </a:solidFill>
            <a:ln cap="flat" cmpd="sng" w="15875">
              <a:solidFill>
                <a:srgbClr val="335A7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 name="Google Shape;112;p3"/>
            <p:cNvSpPr txBox="1"/>
            <p:nvPr/>
          </p:nvSpPr>
          <p:spPr>
            <a:xfrm>
              <a:off x="0" y="2843159"/>
              <a:ext cx="10617199" cy="1764000"/>
            </a:xfrm>
            <a:prstGeom prst="rect">
              <a:avLst/>
            </a:prstGeom>
            <a:noFill/>
            <a:ln>
              <a:noFill/>
            </a:ln>
          </p:spPr>
          <p:txBody>
            <a:bodyPr anchorCtr="0" anchor="t" bIns="113775" lIns="824000" spcFirstLastPara="1" rIns="824000" wrap="square" tIns="333225">
              <a:noAutofit/>
            </a:bodyPr>
            <a:lstStyle/>
            <a:p>
              <a:pPr indent="-171450" lvl="1" marL="171450" marR="0" rtl="0" algn="l">
                <a:lnSpc>
                  <a:spcPct val="90000"/>
                </a:lnSpc>
                <a:spcBef>
                  <a:spcPts val="0"/>
                </a:spcBef>
                <a:spcAft>
                  <a:spcPts val="0"/>
                </a:spcAft>
                <a:buClr>
                  <a:schemeClr val="dk1"/>
                </a:buClr>
                <a:buSzPts val="1600"/>
                <a:buFont typeface="Twentieth Century"/>
                <a:buNone/>
              </a:pPr>
              <a:r>
                <a:rPr b="1" i="0" lang="en-US" sz="1600" u="none" cap="none" strike="noStrike">
                  <a:solidFill>
                    <a:schemeClr val="dk1"/>
                  </a:solidFill>
                  <a:latin typeface="Twentieth Century"/>
                  <a:ea typeface="Twentieth Century"/>
                  <a:cs typeface="Twentieth Century"/>
                  <a:sym typeface="Twentieth Century"/>
                </a:rPr>
                <a:t>United Nations Convention on the Use of Electronic Communications in International Contracts</a:t>
              </a:r>
              <a:endParaRPr/>
            </a:p>
            <a:p>
              <a:pPr indent="-171450" lvl="1" marL="171450" marR="0" rtl="0" algn="l">
                <a:lnSpc>
                  <a:spcPct val="90000"/>
                </a:lnSpc>
                <a:spcBef>
                  <a:spcPts val="240"/>
                </a:spcBef>
                <a:spcAft>
                  <a:spcPts val="0"/>
                </a:spcAft>
                <a:buClr>
                  <a:schemeClr val="dk1"/>
                </a:buClr>
                <a:buSzPts val="1600"/>
                <a:buFont typeface="Arial"/>
                <a:buChar char="•"/>
              </a:pPr>
              <a:r>
                <a:rPr b="0" i="0" lang="en-US" sz="1600" u="none" cap="none" strike="noStrike">
                  <a:solidFill>
                    <a:schemeClr val="dk1"/>
                  </a:solidFill>
                  <a:latin typeface="Twentieth Century"/>
                  <a:ea typeface="Twentieth Century"/>
                  <a:cs typeface="Twentieth Century"/>
                  <a:sym typeface="Twentieth Century"/>
                </a:rPr>
                <a:t>Sets out criteria for establishing functional equivalence between electronic communications and paper documents, as well as between electronic authentication methods and handwritten signatures. </a:t>
              </a:r>
              <a:endParaRPr/>
            </a:p>
            <a:p>
              <a:pPr indent="-171450" lvl="1" marL="171450" marR="0" rtl="0" algn="l">
                <a:lnSpc>
                  <a:spcPct val="90000"/>
                </a:lnSpc>
                <a:spcBef>
                  <a:spcPts val="240"/>
                </a:spcBef>
                <a:spcAft>
                  <a:spcPts val="0"/>
                </a:spcAft>
                <a:buClr>
                  <a:schemeClr val="dk1"/>
                </a:buClr>
                <a:buSzPts val="1600"/>
                <a:buFont typeface="Arial"/>
                <a:buChar char="•"/>
              </a:pPr>
              <a:r>
                <a:rPr b="0" i="0" lang="en-US" sz="1600" u="none" cap="none" strike="noStrike">
                  <a:solidFill>
                    <a:schemeClr val="dk1"/>
                  </a:solidFill>
                  <a:latin typeface="Twentieth Century"/>
                  <a:ea typeface="Twentieth Century"/>
                  <a:cs typeface="Twentieth Century"/>
                  <a:sym typeface="Twentieth Century"/>
                </a:rPr>
                <a:t>Establishes the principle that communications are not to be denied legal validity solely on the grounds that they were made in electronic form.</a:t>
              </a:r>
              <a:endParaRPr/>
            </a:p>
            <a:p>
              <a:pPr indent="-171450" lvl="1" marL="171450" marR="0" rtl="0" algn="l">
                <a:lnSpc>
                  <a:spcPct val="90000"/>
                </a:lnSpc>
                <a:spcBef>
                  <a:spcPts val="240"/>
                </a:spcBef>
                <a:spcAft>
                  <a:spcPts val="0"/>
                </a:spcAft>
                <a:buClr>
                  <a:schemeClr val="dk1"/>
                </a:buClr>
                <a:buSzPts val="1600"/>
                <a:buFont typeface="Arial"/>
                <a:buChar char="•"/>
              </a:pPr>
              <a:r>
                <a:rPr b="0" i="0" lang="en-US" sz="1600" u="none" cap="none" strike="noStrike">
                  <a:solidFill>
                    <a:schemeClr val="dk1"/>
                  </a:solidFill>
                  <a:latin typeface="Twentieth Century"/>
                  <a:ea typeface="Twentieth Century"/>
                  <a:cs typeface="Twentieth Century"/>
                  <a:sym typeface="Twentieth Century"/>
                </a:rPr>
                <a:t>So far only 15 parties to the convention. </a:t>
              </a:r>
              <a:endParaRPr/>
            </a:p>
          </p:txBody>
        </p:sp>
        <p:sp>
          <p:nvSpPr>
            <p:cNvPr id="113" name="Google Shape;113;p3"/>
            <p:cNvSpPr/>
            <p:nvPr/>
          </p:nvSpPr>
          <p:spPr>
            <a:xfrm>
              <a:off x="530859" y="2606999"/>
              <a:ext cx="7432039" cy="472320"/>
            </a:xfrm>
            <a:prstGeom prst="roundRect">
              <a:avLst>
                <a:gd fmla="val 16667" name="adj"/>
              </a:avLst>
            </a:prstGeom>
            <a:solidFill>
              <a:srgbClr val="335A74"/>
            </a:solidFill>
            <a:ln cap="flat" cmpd="sng" w="19050">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3"/>
            <p:cNvSpPr txBox="1"/>
            <p:nvPr/>
          </p:nvSpPr>
          <p:spPr>
            <a:xfrm>
              <a:off x="553916" y="2630056"/>
              <a:ext cx="7385925" cy="426206"/>
            </a:xfrm>
            <a:prstGeom prst="rect">
              <a:avLst/>
            </a:prstGeom>
            <a:noFill/>
            <a:ln>
              <a:noFill/>
            </a:ln>
          </p:spPr>
          <p:txBody>
            <a:bodyPr anchorCtr="0" anchor="ctr" bIns="0" lIns="280900" spcFirstLastPara="1" rIns="280900" wrap="square" tIns="0">
              <a:noAutofit/>
            </a:bodyPr>
            <a:lstStyle/>
            <a:p>
              <a:pPr indent="0" lvl="0" marL="0" marR="0" rtl="0" algn="l">
                <a:lnSpc>
                  <a:spcPct val="90000"/>
                </a:lnSpc>
                <a:spcBef>
                  <a:spcPts val="0"/>
                </a:spcBef>
                <a:spcAft>
                  <a:spcPts val="0"/>
                </a:spcAft>
                <a:buClr>
                  <a:schemeClr val="lt1"/>
                </a:buClr>
                <a:buSzPts val="1600"/>
                <a:buFont typeface="Twentieth Century"/>
                <a:buNone/>
              </a:pPr>
              <a:r>
                <a:rPr b="0" i="0" lang="en-US" sz="1600" u="none" cap="none" strike="noStrike">
                  <a:solidFill>
                    <a:schemeClr val="lt1"/>
                  </a:solidFill>
                  <a:latin typeface="Twentieth Century"/>
                  <a:ea typeface="Twentieth Century"/>
                  <a:cs typeface="Twentieth Century"/>
                  <a:sym typeface="Twentieth Century"/>
                </a:rPr>
                <a:t>2005</a:t>
              </a:r>
              <a:endParaRPr/>
            </a:p>
          </p:txBody>
        </p:sp>
      </p:grpSp>
    </p:spTree>
  </p:cSld>
  <p:clrMapOvr>
    <a:masterClrMapping/>
  </p:clrMapOvr>
  <mc:AlternateContent>
    <mc:Choice Requires="p14">
      <p:transition spd="slow" p14:dur="1500">
        <p14:prism dir="l"/>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18" name="Shape 118"/>
        <p:cNvGrpSpPr/>
        <p:nvPr/>
      </p:nvGrpSpPr>
      <p:grpSpPr>
        <a:xfrm>
          <a:off x="0" y="0"/>
          <a:ext cx="0" cy="0"/>
          <a:chOff x="0" y="0"/>
          <a:chExt cx="0" cy="0"/>
        </a:xfrm>
      </p:grpSpPr>
      <p:sp>
        <p:nvSpPr>
          <p:cNvPr id="119" name="Google Shape;119;p4"/>
          <p:cNvSpPr txBox="1"/>
          <p:nvPr>
            <p:ph type="title"/>
          </p:nvPr>
        </p:nvSpPr>
        <p:spPr>
          <a:xfrm>
            <a:off x="1024128" y="585216"/>
            <a:ext cx="9720072" cy="1499616"/>
          </a:xfrm>
          <a:prstGeom prst="rect">
            <a:avLst/>
          </a:prstGeom>
          <a:noFill/>
          <a:ln>
            <a:noFill/>
          </a:ln>
        </p:spPr>
        <p:txBody>
          <a:bodyPr anchorCtr="0" anchor="ctr" bIns="45700" lIns="91425" spcFirstLastPara="1" rIns="91425" wrap="square" tIns="45700">
            <a:normAutofit/>
          </a:bodyPr>
          <a:lstStyle/>
          <a:p>
            <a:pPr indent="0" lvl="0" marL="0" rtl="0" algn="l">
              <a:lnSpc>
                <a:spcPct val="80000"/>
              </a:lnSpc>
              <a:spcBef>
                <a:spcPts val="0"/>
              </a:spcBef>
              <a:spcAft>
                <a:spcPts val="0"/>
              </a:spcAft>
              <a:buClr>
                <a:srgbClr val="0C0C0C"/>
              </a:buClr>
              <a:buSzPts val="5000"/>
              <a:buFont typeface="Twentieth Century"/>
              <a:buNone/>
            </a:pPr>
            <a:r>
              <a:rPr lang="en-US"/>
              <a:t>EVOLUTION OF E-SIGNATURE AND </a:t>
            </a:r>
            <a:br>
              <a:rPr lang="en-US"/>
            </a:br>
            <a:r>
              <a:rPr lang="en-US"/>
              <a:t>E-IDENTIFICATION IN THE EUROPEAN UNION</a:t>
            </a:r>
            <a:endParaRPr/>
          </a:p>
        </p:txBody>
      </p:sp>
      <p:grpSp>
        <p:nvGrpSpPr>
          <p:cNvPr id="120" name="Google Shape;120;p4"/>
          <p:cNvGrpSpPr/>
          <p:nvPr/>
        </p:nvGrpSpPr>
        <p:grpSpPr>
          <a:xfrm>
            <a:off x="1023985" y="2403048"/>
            <a:ext cx="9720167" cy="3788627"/>
            <a:chOff x="47" y="117048"/>
            <a:chExt cx="9720167" cy="3788627"/>
          </a:xfrm>
        </p:grpSpPr>
        <p:sp>
          <p:nvSpPr>
            <p:cNvPr id="121" name="Google Shape;121;p4"/>
            <p:cNvSpPr/>
            <p:nvPr/>
          </p:nvSpPr>
          <p:spPr>
            <a:xfrm>
              <a:off x="47" y="117048"/>
              <a:ext cx="4542134" cy="1184309"/>
            </a:xfrm>
            <a:prstGeom prst="rect">
              <a:avLst/>
            </a:prstGeom>
            <a:solidFill>
              <a:srgbClr val="2383C6"/>
            </a:solidFill>
            <a:ln cap="flat" cmpd="sng" w="15875">
              <a:solidFill>
                <a:srgbClr val="2383C6"/>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p4"/>
            <p:cNvSpPr txBox="1"/>
            <p:nvPr/>
          </p:nvSpPr>
          <p:spPr>
            <a:xfrm>
              <a:off x="47" y="117048"/>
              <a:ext cx="4542134" cy="1184309"/>
            </a:xfrm>
            <a:prstGeom prst="rect">
              <a:avLst/>
            </a:prstGeom>
            <a:noFill/>
            <a:ln>
              <a:noFill/>
            </a:ln>
          </p:spPr>
          <p:txBody>
            <a:bodyPr anchorCtr="0" anchor="ctr" bIns="81275" lIns="142225" spcFirstLastPara="1" rIns="142225" wrap="square" tIns="81275">
              <a:noAutofit/>
            </a:bodyPr>
            <a:lstStyle/>
            <a:p>
              <a:pPr indent="0" lvl="0" marL="0" marR="0" rtl="0" algn="ctr">
                <a:lnSpc>
                  <a:spcPct val="90000"/>
                </a:lnSpc>
                <a:spcBef>
                  <a:spcPts val="0"/>
                </a:spcBef>
                <a:spcAft>
                  <a:spcPts val="0"/>
                </a:spcAft>
                <a:buClr>
                  <a:schemeClr val="lt1"/>
                </a:buClr>
                <a:buSzPts val="2000"/>
                <a:buFont typeface="Twentieth Century"/>
                <a:buNone/>
              </a:pPr>
              <a:r>
                <a:rPr b="0" i="0" lang="en-US" sz="2000" u="none" cap="none" strike="noStrike">
                  <a:solidFill>
                    <a:schemeClr val="lt1"/>
                  </a:solidFill>
                  <a:latin typeface="Twentieth Century"/>
                  <a:ea typeface="Twentieth Century"/>
                  <a:cs typeface="Twentieth Century"/>
                  <a:sym typeface="Twentieth Century"/>
                </a:rPr>
                <a:t>Directive 1999/93/EC on a Community Framework for Electronic Signatures</a:t>
              </a:r>
              <a:endParaRPr/>
            </a:p>
          </p:txBody>
        </p:sp>
        <p:sp>
          <p:nvSpPr>
            <p:cNvPr id="123" name="Google Shape;123;p4"/>
            <p:cNvSpPr/>
            <p:nvPr/>
          </p:nvSpPr>
          <p:spPr>
            <a:xfrm>
              <a:off x="47" y="1301357"/>
              <a:ext cx="4542134" cy="2604318"/>
            </a:xfrm>
            <a:prstGeom prst="rect">
              <a:avLst/>
            </a:prstGeom>
            <a:solidFill>
              <a:srgbClr val="CBD8EA">
                <a:alpha val="89803"/>
              </a:srgbClr>
            </a:solidFill>
            <a:ln cap="flat" cmpd="sng" w="15875">
              <a:solidFill>
                <a:srgbClr val="CBD8EA">
                  <a:alpha val="89803"/>
                </a:srgbClr>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4"/>
            <p:cNvSpPr txBox="1"/>
            <p:nvPr/>
          </p:nvSpPr>
          <p:spPr>
            <a:xfrm>
              <a:off x="47" y="1301357"/>
              <a:ext cx="4542134" cy="2604318"/>
            </a:xfrm>
            <a:prstGeom prst="rect">
              <a:avLst/>
            </a:prstGeom>
            <a:noFill/>
            <a:ln>
              <a:noFill/>
            </a:ln>
          </p:spPr>
          <p:txBody>
            <a:bodyPr anchorCtr="0" anchor="t" bIns="160000" lIns="106675" spcFirstLastPara="1" rIns="142225" wrap="square" tIns="106675">
              <a:noAutofit/>
            </a:bodyPr>
            <a:lstStyle/>
            <a:p>
              <a:pPr indent="-228600" lvl="1" marL="228600" marR="0" rtl="0" algn="l">
                <a:lnSpc>
                  <a:spcPct val="90000"/>
                </a:lnSpc>
                <a:spcBef>
                  <a:spcPts val="0"/>
                </a:spcBef>
                <a:spcAft>
                  <a:spcPts val="0"/>
                </a:spcAft>
                <a:buClr>
                  <a:schemeClr val="dk1"/>
                </a:buClr>
                <a:buSzPts val="2000"/>
                <a:buFont typeface="Twentieth Century"/>
                <a:buChar char="•"/>
              </a:pPr>
              <a:r>
                <a:rPr b="0" i="0" lang="en-US" sz="2000" u="none" cap="none" strike="noStrike">
                  <a:solidFill>
                    <a:schemeClr val="dk1"/>
                  </a:solidFill>
                  <a:latin typeface="Twentieth Century"/>
                  <a:ea typeface="Twentieth Century"/>
                  <a:cs typeface="Twentieth Century"/>
                  <a:sym typeface="Twentieth Century"/>
                </a:rPr>
                <a:t>The Directive is an act that sets a goal, which member states should achieve; to implement the directive, each member state shall enact its own national laws. </a:t>
              </a:r>
              <a:endParaRPr/>
            </a:p>
            <a:p>
              <a:pPr indent="-228600" lvl="1" marL="228600" marR="0" rtl="0" algn="l">
                <a:lnSpc>
                  <a:spcPct val="90000"/>
                </a:lnSpc>
                <a:spcBef>
                  <a:spcPts val="300"/>
                </a:spcBef>
                <a:spcAft>
                  <a:spcPts val="0"/>
                </a:spcAft>
                <a:buClr>
                  <a:schemeClr val="dk1"/>
                </a:buClr>
                <a:buSzPts val="2000"/>
                <a:buFont typeface="Twentieth Century"/>
                <a:buChar char="•"/>
              </a:pPr>
              <a:r>
                <a:rPr b="0" i="0" lang="en-US" sz="2000" u="none" cap="none" strike="noStrike">
                  <a:solidFill>
                    <a:schemeClr val="dk1"/>
                  </a:solidFill>
                  <a:latin typeface="Twentieth Century"/>
                  <a:ea typeface="Twentieth Century"/>
                  <a:cs typeface="Twentieth Century"/>
                  <a:sym typeface="Twentieth Century"/>
                </a:rPr>
                <a:t>The Directive regulates </a:t>
              </a:r>
              <a:r>
                <a:rPr b="1" i="0" lang="en-US" sz="2000" u="none" cap="none" strike="noStrike">
                  <a:solidFill>
                    <a:schemeClr val="dk1"/>
                  </a:solidFill>
                  <a:latin typeface="Twentieth Century"/>
                  <a:ea typeface="Twentieth Century"/>
                  <a:cs typeface="Twentieth Century"/>
                  <a:sym typeface="Twentieth Century"/>
                </a:rPr>
                <a:t>two</a:t>
              </a:r>
              <a:r>
                <a:rPr b="0" i="0" lang="en-US" sz="2000" u="none" cap="none" strike="noStrike">
                  <a:solidFill>
                    <a:schemeClr val="dk1"/>
                  </a:solidFill>
                  <a:latin typeface="Twentieth Century"/>
                  <a:ea typeface="Twentieth Century"/>
                  <a:cs typeface="Twentieth Century"/>
                  <a:sym typeface="Twentieth Century"/>
                </a:rPr>
                <a:t> types of e-signatures: simple and advanced ones</a:t>
              </a:r>
              <a:endParaRPr/>
            </a:p>
          </p:txBody>
        </p:sp>
        <p:sp>
          <p:nvSpPr>
            <p:cNvPr id="125" name="Google Shape;125;p4"/>
            <p:cNvSpPr/>
            <p:nvPr/>
          </p:nvSpPr>
          <p:spPr>
            <a:xfrm>
              <a:off x="5178080" y="117048"/>
              <a:ext cx="4542134" cy="1184309"/>
            </a:xfrm>
            <a:prstGeom prst="rect">
              <a:avLst/>
            </a:prstGeom>
            <a:solidFill>
              <a:srgbClr val="24CED7"/>
            </a:solidFill>
            <a:ln cap="flat" cmpd="sng" w="15875">
              <a:solidFill>
                <a:srgbClr val="24CED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6" name="Google Shape;126;p4"/>
            <p:cNvSpPr txBox="1"/>
            <p:nvPr/>
          </p:nvSpPr>
          <p:spPr>
            <a:xfrm>
              <a:off x="5178080" y="117048"/>
              <a:ext cx="4542134" cy="1184309"/>
            </a:xfrm>
            <a:prstGeom prst="rect">
              <a:avLst/>
            </a:prstGeom>
            <a:noFill/>
            <a:ln>
              <a:noFill/>
            </a:ln>
          </p:spPr>
          <p:txBody>
            <a:bodyPr anchorCtr="0" anchor="ctr" bIns="81275" lIns="142225" spcFirstLastPara="1" rIns="142225" wrap="square" tIns="81275">
              <a:noAutofit/>
            </a:bodyPr>
            <a:lstStyle/>
            <a:p>
              <a:pPr indent="0" lvl="0" marL="0" marR="0" rtl="0" algn="ctr">
                <a:lnSpc>
                  <a:spcPct val="90000"/>
                </a:lnSpc>
                <a:spcBef>
                  <a:spcPts val="0"/>
                </a:spcBef>
                <a:spcAft>
                  <a:spcPts val="0"/>
                </a:spcAft>
                <a:buClr>
                  <a:schemeClr val="lt1"/>
                </a:buClr>
                <a:buSzPts val="2000"/>
                <a:buFont typeface="Twentieth Century"/>
                <a:buNone/>
              </a:pPr>
              <a:r>
                <a:rPr b="0" i="0" lang="en-US" sz="2000" u="none" cap="none" strike="noStrike">
                  <a:solidFill>
                    <a:schemeClr val="lt1"/>
                  </a:solidFill>
                  <a:latin typeface="Twentieth Century"/>
                  <a:ea typeface="Twentieth Century"/>
                  <a:cs typeface="Twentieth Century"/>
                  <a:sym typeface="Twentieth Century"/>
                </a:rPr>
                <a:t>EU Regulation (EU) No. 910/2014 on Electronic Identification and Trust Services for Electronic Transactions in the European Internal Market (eIDAS)</a:t>
              </a:r>
              <a:endParaRPr/>
            </a:p>
          </p:txBody>
        </p:sp>
        <p:sp>
          <p:nvSpPr>
            <p:cNvPr id="127" name="Google Shape;127;p4"/>
            <p:cNvSpPr/>
            <p:nvPr/>
          </p:nvSpPr>
          <p:spPr>
            <a:xfrm>
              <a:off x="5178080" y="1301357"/>
              <a:ext cx="4542134" cy="2604318"/>
            </a:xfrm>
            <a:prstGeom prst="rect">
              <a:avLst/>
            </a:prstGeom>
            <a:solidFill>
              <a:srgbClr val="CBEDEF">
                <a:alpha val="89803"/>
              </a:srgbClr>
            </a:solidFill>
            <a:ln cap="flat" cmpd="sng" w="15875">
              <a:solidFill>
                <a:srgbClr val="CBEDEF">
                  <a:alpha val="89803"/>
                </a:srgbClr>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8" name="Google Shape;128;p4"/>
            <p:cNvSpPr txBox="1"/>
            <p:nvPr/>
          </p:nvSpPr>
          <p:spPr>
            <a:xfrm>
              <a:off x="5178080" y="1301357"/>
              <a:ext cx="4542134" cy="2604318"/>
            </a:xfrm>
            <a:prstGeom prst="rect">
              <a:avLst/>
            </a:prstGeom>
            <a:noFill/>
            <a:ln>
              <a:noFill/>
            </a:ln>
          </p:spPr>
          <p:txBody>
            <a:bodyPr anchorCtr="0" anchor="t" bIns="160000" lIns="106675" spcFirstLastPara="1" rIns="142225" wrap="square" tIns="106675">
              <a:noAutofit/>
            </a:bodyPr>
            <a:lstStyle/>
            <a:p>
              <a:pPr indent="-228600" lvl="1" marL="228600" marR="0" rtl="0" algn="l">
                <a:lnSpc>
                  <a:spcPct val="90000"/>
                </a:lnSpc>
                <a:spcBef>
                  <a:spcPts val="0"/>
                </a:spcBef>
                <a:spcAft>
                  <a:spcPts val="0"/>
                </a:spcAft>
                <a:buClr>
                  <a:schemeClr val="dk1"/>
                </a:buClr>
                <a:buSzPts val="2000"/>
                <a:buFont typeface="Twentieth Century"/>
                <a:buChar char="•"/>
              </a:pPr>
              <a:r>
                <a:rPr b="0" i="0" lang="en-US" sz="2000" u="none" cap="none" strike="noStrike">
                  <a:solidFill>
                    <a:schemeClr val="dk1"/>
                  </a:solidFill>
                  <a:latin typeface="Twentieth Century"/>
                  <a:ea typeface="Twentieth Century"/>
                  <a:cs typeface="Twentieth Century"/>
                  <a:sym typeface="Twentieth Century"/>
                </a:rPr>
                <a:t>The Regulation is a legislative act that is directly applicable in all member states. </a:t>
              </a:r>
              <a:endParaRPr/>
            </a:p>
            <a:p>
              <a:pPr indent="-228600" lvl="1" marL="228600" marR="0" rtl="0" algn="l">
                <a:lnSpc>
                  <a:spcPct val="90000"/>
                </a:lnSpc>
                <a:spcBef>
                  <a:spcPts val="300"/>
                </a:spcBef>
                <a:spcAft>
                  <a:spcPts val="0"/>
                </a:spcAft>
                <a:buClr>
                  <a:schemeClr val="dk1"/>
                </a:buClr>
                <a:buSzPts val="2000"/>
                <a:buFont typeface="Twentieth Century"/>
                <a:buChar char="•"/>
              </a:pPr>
              <a:r>
                <a:rPr b="0" i="0" lang="en-US" sz="2000" u="none" cap="none" strike="noStrike">
                  <a:solidFill>
                    <a:schemeClr val="dk1"/>
                  </a:solidFill>
                  <a:latin typeface="Twentieth Century"/>
                  <a:ea typeface="Twentieth Century"/>
                  <a:cs typeface="Twentieth Century"/>
                  <a:sym typeface="Twentieth Century"/>
                </a:rPr>
                <a:t>The Regulation provides for </a:t>
              </a:r>
              <a:r>
                <a:rPr b="1" i="0" lang="en-US" sz="2000" u="none" cap="none" strike="noStrike">
                  <a:solidFill>
                    <a:schemeClr val="dk1"/>
                  </a:solidFill>
                  <a:latin typeface="Twentieth Century"/>
                  <a:ea typeface="Twentieth Century"/>
                  <a:cs typeface="Twentieth Century"/>
                  <a:sym typeface="Twentieth Century"/>
                </a:rPr>
                <a:t>three</a:t>
              </a:r>
              <a:r>
                <a:rPr b="0" i="0" lang="en-US" sz="2000" u="none" cap="none" strike="noStrike">
                  <a:solidFill>
                    <a:schemeClr val="dk1"/>
                  </a:solidFill>
                  <a:latin typeface="Twentieth Century"/>
                  <a:ea typeface="Twentieth Century"/>
                  <a:cs typeface="Twentieth Century"/>
                  <a:sym typeface="Twentieth Century"/>
                </a:rPr>
                <a:t> types of e-signatures: simple, advanced and qualified ones. </a:t>
              </a:r>
              <a:endParaRPr/>
            </a:p>
            <a:p>
              <a:pPr indent="-228600" lvl="1" marL="228600" marR="0" rtl="0" algn="l">
                <a:lnSpc>
                  <a:spcPct val="90000"/>
                </a:lnSpc>
                <a:spcBef>
                  <a:spcPts val="300"/>
                </a:spcBef>
                <a:spcAft>
                  <a:spcPts val="0"/>
                </a:spcAft>
                <a:buClr>
                  <a:schemeClr val="dk1"/>
                </a:buClr>
                <a:buSzPts val="2000"/>
                <a:buFont typeface="Twentieth Century"/>
                <a:buChar char="•"/>
              </a:pPr>
              <a:r>
                <a:rPr b="0" i="0" lang="en-US" sz="2000" u="none" cap="none" strike="noStrike">
                  <a:solidFill>
                    <a:schemeClr val="dk1"/>
                  </a:solidFill>
                  <a:latin typeface="Twentieth Century"/>
                  <a:ea typeface="Twentieth Century"/>
                  <a:cs typeface="Twentieth Century"/>
                  <a:sym typeface="Twentieth Century"/>
                </a:rPr>
                <a:t>In addition to electronic signatures, the Regulation covers electronic seals, electronic time stamps, electronic registered delivery services</a:t>
              </a:r>
              <a:endParaRPr/>
            </a:p>
          </p:txBody>
        </p:sp>
      </p:grpSp>
    </p:spTree>
  </p:cSld>
  <p:clrMapOvr>
    <a:masterClrMapping/>
  </p:clrMapOvr>
  <mc:AlternateContent>
    <mc:Choice Requires="p14">
      <p:transition spd="slow" p14:dur="1500">
        <p14:prism dir="l"/>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5"/>
          <p:cNvSpPr txBox="1"/>
          <p:nvPr>
            <p:ph type="title"/>
          </p:nvPr>
        </p:nvSpPr>
        <p:spPr>
          <a:xfrm>
            <a:off x="1024128" y="585216"/>
            <a:ext cx="9720072" cy="1499616"/>
          </a:xfrm>
          <a:prstGeom prst="rect">
            <a:avLst/>
          </a:prstGeom>
          <a:noFill/>
          <a:ln>
            <a:noFill/>
          </a:ln>
        </p:spPr>
        <p:txBody>
          <a:bodyPr anchorCtr="0" anchor="ctr" bIns="45700" lIns="91425" spcFirstLastPara="1" rIns="91425" wrap="square" tIns="45700">
            <a:normAutofit/>
          </a:bodyPr>
          <a:lstStyle/>
          <a:p>
            <a:pPr indent="0" lvl="0" marL="0" rtl="0" algn="l">
              <a:lnSpc>
                <a:spcPct val="80000"/>
              </a:lnSpc>
              <a:spcBef>
                <a:spcPts val="0"/>
              </a:spcBef>
              <a:spcAft>
                <a:spcPts val="0"/>
              </a:spcAft>
              <a:buClr>
                <a:srgbClr val="0C0C0C"/>
              </a:buClr>
              <a:buSzPts val="5000"/>
              <a:buFont typeface="Twentieth Century"/>
              <a:buNone/>
            </a:pPr>
            <a:r>
              <a:rPr lang="en-US"/>
              <a:t>TYPES OF E-SIGNATURES UNDER EIDAS</a:t>
            </a:r>
            <a:endParaRPr/>
          </a:p>
        </p:txBody>
      </p:sp>
      <p:grpSp>
        <p:nvGrpSpPr>
          <p:cNvPr id="134" name="Google Shape;134;p5"/>
          <p:cNvGrpSpPr/>
          <p:nvPr/>
        </p:nvGrpSpPr>
        <p:grpSpPr>
          <a:xfrm>
            <a:off x="773452" y="1828801"/>
            <a:ext cx="10389373" cy="4405358"/>
            <a:chOff x="17548" y="0"/>
            <a:chExt cx="10389373" cy="4405358"/>
          </a:xfrm>
        </p:grpSpPr>
        <p:sp>
          <p:nvSpPr>
            <p:cNvPr id="135" name="Google Shape;135;p5"/>
            <p:cNvSpPr/>
            <p:nvPr/>
          </p:nvSpPr>
          <p:spPr>
            <a:xfrm>
              <a:off x="17548" y="63879"/>
              <a:ext cx="867370" cy="834218"/>
            </a:xfrm>
            <a:prstGeom prst="rect">
              <a:avLst/>
            </a:prstGeom>
            <a:blipFill rotWithShape="1">
              <a:blip r:embed="rId3">
                <a:alphaModFix/>
              </a:blip>
              <a:stretch>
                <a:fillRect b="0" l="0" r="0" t="0"/>
              </a:stretch>
            </a:blipFill>
            <a:ln cap="flat" cmpd="sng" w="1587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6" name="Google Shape;136;p5"/>
            <p:cNvSpPr/>
            <p:nvPr/>
          </p:nvSpPr>
          <p:spPr>
            <a:xfrm>
              <a:off x="64868" y="1052388"/>
              <a:ext cx="2042063" cy="335297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7" name="Google Shape;137;p5"/>
            <p:cNvSpPr txBox="1"/>
            <p:nvPr/>
          </p:nvSpPr>
          <p:spPr>
            <a:xfrm>
              <a:off x="64868" y="1052388"/>
              <a:ext cx="2042063" cy="335297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chemeClr val="dk1"/>
                </a:buClr>
                <a:buSzPts val="1600"/>
                <a:buFont typeface="Twentieth Century"/>
                <a:buNone/>
              </a:pPr>
              <a:r>
                <a:rPr b="1" i="0" lang="en-US" sz="1600" u="none" cap="none" strike="noStrike">
                  <a:solidFill>
                    <a:schemeClr val="dk1"/>
                  </a:solidFill>
                  <a:latin typeface="Twentieth Century"/>
                  <a:ea typeface="Twentieth Century"/>
                  <a:cs typeface="Twentieth Century"/>
                  <a:sym typeface="Twentieth Century"/>
                </a:rPr>
                <a:t>“Electronic signature” </a:t>
              </a:r>
              <a:r>
                <a:rPr b="0" i="0" lang="en-US" sz="1600" u="none" cap="none" strike="noStrike">
                  <a:solidFill>
                    <a:schemeClr val="dk1"/>
                  </a:solidFill>
                  <a:latin typeface="Twentieth Century"/>
                  <a:ea typeface="Twentieth Century"/>
                  <a:cs typeface="Twentieth Century"/>
                  <a:sym typeface="Twentieth Century"/>
                </a:rPr>
                <a:t>means data in electronic form which is attached to or logically associated with other data in electronic form and which is used by the signatory to sign (i.e., lowest security level)</a:t>
              </a:r>
              <a:endParaRPr/>
            </a:p>
          </p:txBody>
        </p:sp>
        <p:sp>
          <p:nvSpPr>
            <p:cNvPr id="138" name="Google Shape;138;p5"/>
            <p:cNvSpPr/>
            <p:nvPr/>
          </p:nvSpPr>
          <p:spPr>
            <a:xfrm>
              <a:off x="17548" y="3646680"/>
              <a:ext cx="2475782" cy="8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9" name="Google Shape;139;p5"/>
            <p:cNvSpPr/>
            <p:nvPr/>
          </p:nvSpPr>
          <p:spPr>
            <a:xfrm>
              <a:off x="3845394" y="0"/>
              <a:ext cx="867370" cy="834218"/>
            </a:xfrm>
            <a:prstGeom prst="rect">
              <a:avLst/>
            </a:prstGeom>
            <a:blipFill rotWithShape="1">
              <a:blip r:embed="rId4">
                <a:alphaModFix/>
              </a:blip>
              <a:stretch>
                <a:fillRect b="0" l="0" r="0" t="0"/>
              </a:stretch>
            </a:blipFill>
            <a:ln cap="flat" cmpd="sng" w="1587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0" name="Google Shape;140;p5"/>
            <p:cNvSpPr/>
            <p:nvPr/>
          </p:nvSpPr>
          <p:spPr>
            <a:xfrm>
              <a:off x="2891659" y="1087556"/>
              <a:ext cx="3854248" cy="2032232"/>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1" name="Google Shape;141;p5"/>
            <p:cNvSpPr txBox="1"/>
            <p:nvPr/>
          </p:nvSpPr>
          <p:spPr>
            <a:xfrm>
              <a:off x="2891659" y="1087556"/>
              <a:ext cx="3854248" cy="2032232"/>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chemeClr val="dk1"/>
                </a:buClr>
                <a:buSzPts val="1800"/>
                <a:buFont typeface="Twentieth Century"/>
                <a:buNone/>
              </a:pPr>
              <a:r>
                <a:rPr b="1" i="0" lang="en-US" sz="1800" u="none" cap="none" strike="noStrike">
                  <a:solidFill>
                    <a:schemeClr val="dk1"/>
                  </a:solidFill>
                  <a:latin typeface="Twentieth Century"/>
                  <a:ea typeface="Twentieth Century"/>
                  <a:cs typeface="Twentieth Century"/>
                  <a:sym typeface="Twentieth Century"/>
                </a:rPr>
                <a:t>“Advanced electronic signature” </a:t>
              </a:r>
              <a:r>
                <a:rPr b="0" i="0" lang="en-US" sz="1800" u="none" cap="none" strike="noStrike">
                  <a:solidFill>
                    <a:schemeClr val="dk1"/>
                  </a:solidFill>
                  <a:latin typeface="Twentieth Century"/>
                  <a:ea typeface="Twentieth Century"/>
                  <a:cs typeface="Twentieth Century"/>
                  <a:sym typeface="Twentieth Century"/>
                </a:rPr>
                <a:t>has higher security by using certificates, cryptographic keys and similar forms of secure login. This e-signature is:</a:t>
              </a:r>
              <a:endParaRPr/>
            </a:p>
          </p:txBody>
        </p:sp>
        <p:sp>
          <p:nvSpPr>
            <p:cNvPr id="142" name="Google Shape;142;p5"/>
            <p:cNvSpPr/>
            <p:nvPr/>
          </p:nvSpPr>
          <p:spPr>
            <a:xfrm>
              <a:off x="2926593" y="2505980"/>
              <a:ext cx="4292065" cy="184856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3" name="Google Shape;143;p5"/>
            <p:cNvSpPr txBox="1"/>
            <p:nvPr/>
          </p:nvSpPr>
          <p:spPr>
            <a:xfrm>
              <a:off x="2926593" y="2505980"/>
              <a:ext cx="4292065" cy="1848565"/>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chemeClr val="dk1"/>
                </a:buClr>
                <a:buSzPts val="1400"/>
                <a:buFont typeface="Twentieth Century"/>
                <a:buNone/>
              </a:pPr>
              <a:r>
                <a:rPr b="0" i="0" lang="en-US" sz="1400" u="none" cap="none" strike="noStrike">
                  <a:solidFill>
                    <a:schemeClr val="dk1"/>
                  </a:solidFill>
                  <a:latin typeface="Twentieth Century"/>
                  <a:ea typeface="Twentieth Century"/>
                  <a:cs typeface="Twentieth Century"/>
                  <a:sym typeface="Twentieth Century"/>
                </a:rPr>
                <a:t>uniquely linked to the signatory;</a:t>
              </a:r>
              <a:endParaRPr/>
            </a:p>
            <a:p>
              <a:pPr indent="0" lvl="0" marL="0" marR="0" rtl="0" algn="l">
                <a:lnSpc>
                  <a:spcPct val="100000"/>
                </a:lnSpc>
                <a:spcBef>
                  <a:spcPts val="490"/>
                </a:spcBef>
                <a:spcAft>
                  <a:spcPts val="0"/>
                </a:spcAft>
                <a:buClr>
                  <a:schemeClr val="dk1"/>
                </a:buClr>
                <a:buSzPts val="1400"/>
                <a:buFont typeface="Twentieth Century"/>
                <a:buNone/>
              </a:pPr>
              <a:r>
                <a:rPr b="0" i="0" lang="en-US" sz="1400" u="none" cap="none" strike="noStrike">
                  <a:solidFill>
                    <a:schemeClr val="dk1"/>
                  </a:solidFill>
                  <a:latin typeface="Twentieth Century"/>
                  <a:ea typeface="Twentieth Century"/>
                  <a:cs typeface="Twentieth Century"/>
                  <a:sym typeface="Twentieth Century"/>
                </a:rPr>
                <a:t>capable of identifying the signatory;</a:t>
              </a:r>
              <a:endParaRPr/>
            </a:p>
            <a:p>
              <a:pPr indent="0" lvl="0" marL="0" marR="0" rtl="0" algn="l">
                <a:lnSpc>
                  <a:spcPct val="100000"/>
                </a:lnSpc>
                <a:spcBef>
                  <a:spcPts val="490"/>
                </a:spcBef>
                <a:spcAft>
                  <a:spcPts val="0"/>
                </a:spcAft>
                <a:buClr>
                  <a:schemeClr val="dk1"/>
                </a:buClr>
                <a:buSzPts val="1400"/>
                <a:buFont typeface="Twentieth Century"/>
                <a:buNone/>
              </a:pPr>
              <a:r>
                <a:rPr b="0" i="0" lang="en-US" sz="1400" u="none" cap="none" strike="noStrike">
                  <a:solidFill>
                    <a:schemeClr val="dk1"/>
                  </a:solidFill>
                  <a:latin typeface="Twentieth Century"/>
                  <a:ea typeface="Twentieth Century"/>
                  <a:cs typeface="Twentieth Century"/>
                  <a:sym typeface="Twentieth Century"/>
                </a:rPr>
                <a:t>created using electronic signature creation data that the signatory can use under his sole control, with a high level of confidence, and</a:t>
              </a:r>
              <a:endParaRPr/>
            </a:p>
            <a:p>
              <a:pPr indent="0" lvl="0" marL="0" marR="0" rtl="0" algn="l">
                <a:lnSpc>
                  <a:spcPct val="100000"/>
                </a:lnSpc>
                <a:spcBef>
                  <a:spcPts val="490"/>
                </a:spcBef>
                <a:spcAft>
                  <a:spcPts val="0"/>
                </a:spcAft>
                <a:buClr>
                  <a:schemeClr val="dk1"/>
                </a:buClr>
                <a:buSzPts val="1400"/>
                <a:buFont typeface="Twentieth Century"/>
                <a:buNone/>
              </a:pPr>
              <a:r>
                <a:rPr b="0" i="0" lang="en-US" sz="1400" u="none" cap="none" strike="noStrike">
                  <a:solidFill>
                    <a:schemeClr val="dk1"/>
                  </a:solidFill>
                  <a:latin typeface="Twentieth Century"/>
                  <a:ea typeface="Twentieth Century"/>
                  <a:cs typeface="Twentieth Century"/>
                  <a:sym typeface="Twentieth Century"/>
                </a:rPr>
                <a:t>linked to the data signed therewith in such a way that any subsequent change in the data is detectable.</a:t>
              </a:r>
              <a:endParaRPr/>
            </a:p>
          </p:txBody>
        </p:sp>
        <p:sp>
          <p:nvSpPr>
            <p:cNvPr id="144" name="Google Shape;144;p5"/>
            <p:cNvSpPr/>
            <p:nvPr/>
          </p:nvSpPr>
          <p:spPr>
            <a:xfrm>
              <a:off x="7775130" y="176691"/>
              <a:ext cx="867370" cy="834218"/>
            </a:xfrm>
            <a:prstGeom prst="rect">
              <a:avLst/>
            </a:prstGeom>
            <a:blipFill rotWithShape="1">
              <a:blip r:embed="rId5">
                <a:alphaModFix/>
              </a:blip>
              <a:stretch>
                <a:fillRect b="0" l="0" r="0" t="0"/>
              </a:stretch>
            </a:blipFill>
            <a:ln cap="flat" cmpd="sng" w="1587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5" name="Google Shape;145;p5"/>
            <p:cNvSpPr/>
            <p:nvPr/>
          </p:nvSpPr>
          <p:spPr>
            <a:xfrm>
              <a:off x="7664423" y="1203556"/>
              <a:ext cx="2742498" cy="2561033"/>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6" name="Google Shape;146;p5"/>
            <p:cNvSpPr txBox="1"/>
            <p:nvPr/>
          </p:nvSpPr>
          <p:spPr>
            <a:xfrm>
              <a:off x="7664423" y="1203556"/>
              <a:ext cx="2742498" cy="256103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chemeClr val="dk1"/>
                </a:buClr>
                <a:buSzPts val="1800"/>
                <a:buFont typeface="Twentieth Century"/>
                <a:buNone/>
              </a:pPr>
              <a:r>
                <a:rPr b="1" i="0" lang="en-US" sz="1800" u="none" cap="none" strike="noStrike">
                  <a:solidFill>
                    <a:schemeClr val="dk1"/>
                  </a:solidFill>
                  <a:latin typeface="Twentieth Century"/>
                  <a:ea typeface="Twentieth Century"/>
                  <a:cs typeface="Twentieth Century"/>
                  <a:sym typeface="Twentieth Century"/>
                </a:rPr>
                <a:t>“Qualified electronic signature” </a:t>
              </a:r>
              <a:r>
                <a:rPr b="0" i="0" lang="en-US" sz="1800" u="none" cap="none" strike="noStrike">
                  <a:solidFill>
                    <a:schemeClr val="dk1"/>
                  </a:solidFill>
                  <a:latin typeface="Twentieth Century"/>
                  <a:ea typeface="Twentieth Century"/>
                  <a:cs typeface="Twentieth Century"/>
                  <a:sym typeface="Twentieth Century"/>
                </a:rPr>
                <a:t>means an advanced electronic signature that is created by a qualified electronic signature creation device, and which is based on a qualified certificate for electronic signatures. </a:t>
              </a:r>
              <a:endParaRPr/>
            </a:p>
          </p:txBody>
        </p:sp>
        <p:sp>
          <p:nvSpPr>
            <p:cNvPr id="147" name="Google Shape;147;p5"/>
            <p:cNvSpPr/>
            <p:nvPr/>
          </p:nvSpPr>
          <p:spPr>
            <a:xfrm>
              <a:off x="7785278" y="3866684"/>
              <a:ext cx="2475782" cy="46717"/>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mc:AlternateContent>
    <mc:Choice Requires="p14">
      <p:transition spd="slow" p14:dur="1500">
        <p14:prism dir="l"/>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6"/>
          <p:cNvSpPr txBox="1"/>
          <p:nvPr>
            <p:ph type="title"/>
          </p:nvPr>
        </p:nvSpPr>
        <p:spPr>
          <a:xfrm>
            <a:off x="1024128" y="585216"/>
            <a:ext cx="9720072" cy="1243585"/>
          </a:xfrm>
          <a:prstGeom prst="rect">
            <a:avLst/>
          </a:prstGeom>
          <a:noFill/>
          <a:ln>
            <a:noFill/>
          </a:ln>
        </p:spPr>
        <p:txBody>
          <a:bodyPr anchorCtr="0" anchor="ctr" bIns="45700" lIns="91425" spcFirstLastPara="1" rIns="91425" wrap="square" tIns="45700">
            <a:normAutofit/>
          </a:bodyPr>
          <a:lstStyle/>
          <a:p>
            <a:pPr indent="0" lvl="0" marL="0" rtl="0" algn="l">
              <a:lnSpc>
                <a:spcPct val="80000"/>
              </a:lnSpc>
              <a:spcBef>
                <a:spcPts val="0"/>
              </a:spcBef>
              <a:spcAft>
                <a:spcPts val="0"/>
              </a:spcAft>
              <a:buClr>
                <a:srgbClr val="0C0C0C"/>
              </a:buClr>
              <a:buSzPts val="5000"/>
              <a:buFont typeface="Twentieth Century"/>
              <a:buNone/>
            </a:pPr>
            <a:r>
              <a:rPr lang="en-US"/>
              <a:t>LEGAL EFFECTS OF E-SIGNATURES</a:t>
            </a:r>
            <a:endParaRPr/>
          </a:p>
        </p:txBody>
      </p:sp>
      <p:sp>
        <p:nvSpPr>
          <p:cNvPr id="153" name="Google Shape;153;p6"/>
          <p:cNvSpPr txBox="1"/>
          <p:nvPr>
            <p:ph idx="1" type="body"/>
          </p:nvPr>
        </p:nvSpPr>
        <p:spPr>
          <a:xfrm>
            <a:off x="1024128" y="1828801"/>
            <a:ext cx="10143744" cy="4718304"/>
          </a:xfrm>
          <a:prstGeom prst="rect">
            <a:avLst/>
          </a:prstGeom>
          <a:noFill/>
          <a:ln>
            <a:noFill/>
          </a:ln>
        </p:spPr>
        <p:txBody>
          <a:bodyPr anchorCtr="0" anchor="t" bIns="45700" lIns="45700" spcFirstLastPara="1" rIns="45700" wrap="square" tIns="45700">
            <a:normAutofit/>
          </a:bodyPr>
          <a:lstStyle/>
          <a:p>
            <a:pPr indent="-139700" lvl="0" marL="91440" rtl="0" algn="l">
              <a:lnSpc>
                <a:spcPct val="90000"/>
              </a:lnSpc>
              <a:spcBef>
                <a:spcPts val="0"/>
              </a:spcBef>
              <a:spcAft>
                <a:spcPts val="0"/>
              </a:spcAft>
              <a:buSzPts val="2200"/>
              <a:buFont typeface="Noto Sans Symbols"/>
              <a:buChar char="❖"/>
            </a:pPr>
            <a:r>
              <a:rPr lang="en-US"/>
              <a:t> </a:t>
            </a:r>
            <a:r>
              <a:rPr b="1" lang="en-US"/>
              <a:t>Qualified electronic signature</a:t>
            </a:r>
            <a:r>
              <a:rPr lang="en-US"/>
              <a:t> has legal effect equivalent to that of a handwritten signature in all member states. </a:t>
            </a:r>
            <a:endParaRPr/>
          </a:p>
          <a:p>
            <a:pPr indent="-139700" lvl="0" marL="91440" rtl="0" algn="l">
              <a:lnSpc>
                <a:spcPct val="90000"/>
              </a:lnSpc>
              <a:spcBef>
                <a:spcPts val="1400"/>
              </a:spcBef>
              <a:spcAft>
                <a:spcPts val="0"/>
              </a:spcAft>
              <a:buSzPts val="2200"/>
              <a:buFont typeface="Noto Sans Symbols"/>
              <a:buChar char="❖"/>
            </a:pPr>
            <a:r>
              <a:rPr b="1" lang="en-US"/>
              <a:t>Electronic signature</a:t>
            </a:r>
            <a:r>
              <a:rPr lang="en-US"/>
              <a:t> and </a:t>
            </a:r>
            <a:r>
              <a:rPr b="1" lang="en-US"/>
              <a:t>advanced electronic signature </a:t>
            </a:r>
            <a:r>
              <a:rPr lang="en-US"/>
              <a:t>cannot be denied legal effect and admissibility as evidence in legal proceedings solely on the grounds of them being in electronic form or not meeting the requirements for a qualified e-signature. </a:t>
            </a:r>
            <a:endParaRPr/>
          </a:p>
          <a:p>
            <a:pPr indent="-139700" lvl="0" marL="91440" rtl="0" algn="l">
              <a:lnSpc>
                <a:spcPct val="90000"/>
              </a:lnSpc>
              <a:spcBef>
                <a:spcPts val="1400"/>
              </a:spcBef>
              <a:spcAft>
                <a:spcPts val="0"/>
              </a:spcAft>
              <a:buSzPts val="2200"/>
              <a:buFont typeface="Noto Sans Symbols"/>
              <a:buChar char="❖"/>
            </a:pPr>
            <a:r>
              <a:rPr lang="en-US"/>
              <a:t> Public and private entities in member states are free to determine the legal effects of the simple and the advanced e-signature in their relationships and governments are </a:t>
            </a:r>
            <a:r>
              <a:rPr b="1" lang="en-US"/>
              <a:t>free to recognize electronic identification means with lower identity assurance levels </a:t>
            </a:r>
            <a:r>
              <a:rPr lang="en-US"/>
              <a:t>than that of a qualified e-signature.</a:t>
            </a:r>
            <a:endParaRPr/>
          </a:p>
          <a:p>
            <a:pPr indent="-139700" lvl="0" marL="91440" rtl="0" algn="l">
              <a:lnSpc>
                <a:spcPct val="90000"/>
              </a:lnSpc>
              <a:spcBef>
                <a:spcPts val="1400"/>
              </a:spcBef>
              <a:spcAft>
                <a:spcPts val="0"/>
              </a:spcAft>
              <a:buSzPts val="2200"/>
              <a:buFont typeface="Noto Sans Symbols"/>
              <a:buChar char="❖"/>
            </a:pPr>
            <a:r>
              <a:rPr lang="en-US"/>
              <a:t> Additionally, eIDAS allows </a:t>
            </a:r>
            <a:r>
              <a:rPr b="1" lang="en-US"/>
              <a:t>public sector bodies </a:t>
            </a:r>
            <a:r>
              <a:rPr lang="en-US"/>
              <a:t>in member states to provide e-services based both on qualified e-signatures and on advanced ones.</a:t>
            </a:r>
            <a:endParaRPr/>
          </a:p>
          <a:p>
            <a:pPr indent="0" lvl="0" marL="91440" rtl="0" algn="l">
              <a:lnSpc>
                <a:spcPct val="90000"/>
              </a:lnSpc>
              <a:spcBef>
                <a:spcPts val="1400"/>
              </a:spcBef>
              <a:spcAft>
                <a:spcPts val="0"/>
              </a:spcAft>
              <a:buSzPts val="2200"/>
              <a:buFont typeface="Noto Sans Symbols"/>
              <a:buNone/>
            </a:pPr>
            <a:r>
              <a:t/>
            </a:r>
            <a:endParaRPr/>
          </a:p>
        </p:txBody>
      </p:sp>
    </p:spTree>
  </p:cSld>
  <p:clrMapOvr>
    <a:masterClrMapping/>
  </p:clrMapOvr>
  <mc:AlternateContent>
    <mc:Choice Requires="p14">
      <p:transition spd="slow" p14:dur="1500">
        <p14:prism dir="l"/>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57" name="Shape 157"/>
        <p:cNvGrpSpPr/>
        <p:nvPr/>
      </p:nvGrpSpPr>
      <p:grpSpPr>
        <a:xfrm>
          <a:off x="0" y="0"/>
          <a:ext cx="0" cy="0"/>
          <a:chOff x="0" y="0"/>
          <a:chExt cx="0" cy="0"/>
        </a:xfrm>
      </p:grpSpPr>
      <p:sp>
        <p:nvSpPr>
          <p:cNvPr id="158" name="Google Shape;158;p7"/>
          <p:cNvSpPr txBox="1"/>
          <p:nvPr>
            <p:ph type="title"/>
          </p:nvPr>
        </p:nvSpPr>
        <p:spPr>
          <a:xfrm>
            <a:off x="1024128" y="585216"/>
            <a:ext cx="9720072" cy="1499616"/>
          </a:xfrm>
          <a:prstGeom prst="rect">
            <a:avLst/>
          </a:prstGeom>
          <a:noFill/>
          <a:ln>
            <a:noFill/>
          </a:ln>
        </p:spPr>
        <p:txBody>
          <a:bodyPr anchorCtr="0" anchor="ctr" bIns="45700" lIns="91425" spcFirstLastPara="1" rIns="91425" wrap="square" tIns="45700">
            <a:normAutofit/>
          </a:bodyPr>
          <a:lstStyle/>
          <a:p>
            <a:pPr indent="0" lvl="0" marL="0" rtl="0" algn="l">
              <a:lnSpc>
                <a:spcPct val="80000"/>
              </a:lnSpc>
              <a:spcBef>
                <a:spcPts val="0"/>
              </a:spcBef>
              <a:spcAft>
                <a:spcPts val="0"/>
              </a:spcAft>
              <a:buClr>
                <a:srgbClr val="0C0C0C"/>
              </a:buClr>
              <a:buSzPts val="5000"/>
              <a:buFont typeface="Twentieth Century"/>
              <a:buNone/>
            </a:pPr>
            <a:r>
              <a:rPr lang="en-US"/>
              <a:t>WHO ISSUES E-SIGNATURES: </a:t>
            </a:r>
            <a:br>
              <a:rPr lang="en-US"/>
            </a:br>
            <a:r>
              <a:rPr lang="en-US"/>
              <a:t>TRUST SERVICE PROVIDERS</a:t>
            </a:r>
            <a:endParaRPr/>
          </a:p>
        </p:txBody>
      </p:sp>
      <p:grpSp>
        <p:nvGrpSpPr>
          <p:cNvPr id="159" name="Google Shape;159;p7"/>
          <p:cNvGrpSpPr/>
          <p:nvPr/>
        </p:nvGrpSpPr>
        <p:grpSpPr>
          <a:xfrm>
            <a:off x="1109844" y="2287820"/>
            <a:ext cx="9549635" cy="4020904"/>
            <a:chOff x="85906" y="1820"/>
            <a:chExt cx="9549635" cy="4020904"/>
          </a:xfrm>
        </p:grpSpPr>
        <p:sp>
          <p:nvSpPr>
            <p:cNvPr id="160" name="Google Shape;160;p7"/>
            <p:cNvSpPr/>
            <p:nvPr/>
          </p:nvSpPr>
          <p:spPr>
            <a:xfrm>
              <a:off x="85906" y="1820"/>
              <a:ext cx="4092192" cy="3588950"/>
            </a:xfrm>
            <a:prstGeom prst="roundRect">
              <a:avLst>
                <a:gd fmla="val 10000" name="adj"/>
              </a:avLst>
            </a:prstGeom>
            <a:solidFill>
              <a:srgbClr val="335A74"/>
            </a:solidFill>
            <a:ln cap="flat" cmpd="sng" w="1587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1" name="Google Shape;161;p7"/>
            <p:cNvSpPr/>
            <p:nvPr/>
          </p:nvSpPr>
          <p:spPr>
            <a:xfrm>
              <a:off x="540594" y="433774"/>
              <a:ext cx="4092192" cy="3588950"/>
            </a:xfrm>
            <a:prstGeom prst="roundRect">
              <a:avLst>
                <a:gd fmla="val 10000" name="adj"/>
              </a:avLst>
            </a:prstGeom>
            <a:solidFill>
              <a:schemeClr val="lt2">
                <a:alpha val="89803"/>
              </a:schemeClr>
            </a:solidFill>
            <a:ln cap="flat" cmpd="sng" w="15875">
              <a:solidFill>
                <a:srgbClr val="335A7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2" name="Google Shape;162;p7"/>
            <p:cNvSpPr txBox="1"/>
            <p:nvPr/>
          </p:nvSpPr>
          <p:spPr>
            <a:xfrm>
              <a:off x="645711" y="538891"/>
              <a:ext cx="3881958" cy="3378716"/>
            </a:xfrm>
            <a:prstGeom prst="rect">
              <a:avLst/>
            </a:prstGeom>
            <a:noFill/>
            <a:ln>
              <a:noFill/>
            </a:ln>
          </p:spPr>
          <p:txBody>
            <a:bodyPr anchorCtr="0" anchor="ctr" bIns="68575" lIns="68575" spcFirstLastPara="1" rIns="68575" wrap="square" tIns="68575">
              <a:noAutofit/>
            </a:bodyPr>
            <a:lstStyle/>
            <a:p>
              <a:pPr indent="0" lvl="0" marL="0" marR="0" rtl="0" algn="ctr">
                <a:lnSpc>
                  <a:spcPct val="90000"/>
                </a:lnSpc>
                <a:spcBef>
                  <a:spcPts val="0"/>
                </a:spcBef>
                <a:spcAft>
                  <a:spcPts val="0"/>
                </a:spcAft>
                <a:buClr>
                  <a:schemeClr val="dk1"/>
                </a:buClr>
                <a:buSzPts val="1800"/>
                <a:buFont typeface="Twentieth Century"/>
                <a:buNone/>
              </a:pPr>
              <a:r>
                <a:rPr b="1" i="0" lang="en-US" sz="1800" u="none" cap="none" strike="noStrike">
                  <a:solidFill>
                    <a:schemeClr val="dk1"/>
                  </a:solidFill>
                  <a:latin typeface="Twentieth Century"/>
                  <a:ea typeface="Twentieth Century"/>
                  <a:cs typeface="Twentieth Century"/>
                  <a:sym typeface="Twentieth Century"/>
                </a:rPr>
                <a:t>Qualified trust service providers</a:t>
              </a:r>
              <a:endParaRPr/>
            </a:p>
            <a:p>
              <a:pPr indent="0" lvl="0" marL="0" marR="0" rtl="0" algn="just">
                <a:lnSpc>
                  <a:spcPct val="90000"/>
                </a:lnSpc>
                <a:spcBef>
                  <a:spcPts val="630"/>
                </a:spcBef>
                <a:spcAft>
                  <a:spcPts val="0"/>
                </a:spcAft>
                <a:buClr>
                  <a:schemeClr val="dk1"/>
                </a:buClr>
                <a:buSzPts val="1800"/>
                <a:buFont typeface="Twentieth Century"/>
                <a:buNone/>
              </a:pPr>
              <a:r>
                <a:rPr b="0" i="0" lang="en-US" sz="1800" u="none" cap="none" strike="noStrike">
                  <a:solidFill>
                    <a:schemeClr val="dk1"/>
                  </a:solidFill>
                  <a:latin typeface="Twentieth Century"/>
                  <a:ea typeface="Twentieth Century"/>
                  <a:cs typeface="Twentieth Century"/>
                  <a:sym typeface="Twentieth Century"/>
                </a:rPr>
                <a:t>Entities issuing qualified certificates for electronic signatures. They should be certified by a designated supervisory body in the respective Member State. They are subject to both (1) </a:t>
              </a:r>
              <a:r>
                <a:rPr b="1" i="0" lang="en-US" sz="1800" u="none" cap="none" strike="noStrike">
                  <a:solidFill>
                    <a:schemeClr val="dk1"/>
                  </a:solidFill>
                  <a:latin typeface="Twentieth Century"/>
                  <a:ea typeface="Twentieth Century"/>
                  <a:cs typeface="Twentieth Century"/>
                  <a:sym typeface="Twentieth Century"/>
                </a:rPr>
                <a:t>ex-ante supervision</a:t>
              </a:r>
              <a:r>
                <a:rPr b="0" i="0" lang="en-US" sz="1800" u="none" cap="none" strike="noStrike">
                  <a:solidFill>
                    <a:schemeClr val="dk1"/>
                  </a:solidFill>
                  <a:latin typeface="Twentieth Century"/>
                  <a:ea typeface="Twentieth Century"/>
                  <a:cs typeface="Twentieth Century"/>
                  <a:sym typeface="Twentieth Century"/>
                </a:rPr>
                <a:t>, i.e., supervision before they are granted qualified status to ensure that all the prerequisites for the provision of services are in place, and (ii) </a:t>
              </a:r>
              <a:r>
                <a:rPr b="1" i="0" lang="en-US" sz="1800" u="none" cap="none" strike="noStrike">
                  <a:solidFill>
                    <a:schemeClr val="dk1"/>
                  </a:solidFill>
                  <a:latin typeface="Twentieth Century"/>
                  <a:ea typeface="Twentieth Century"/>
                  <a:cs typeface="Twentieth Century"/>
                  <a:sym typeface="Twentieth Century"/>
                </a:rPr>
                <a:t>ex-post supervision</a:t>
              </a:r>
              <a:r>
                <a:rPr b="0" i="0" lang="en-US" sz="1800" u="none" cap="none" strike="noStrike">
                  <a:solidFill>
                    <a:schemeClr val="dk1"/>
                  </a:solidFill>
                  <a:latin typeface="Twentieth Century"/>
                  <a:ea typeface="Twentieth Century"/>
                  <a:cs typeface="Twentieth Century"/>
                  <a:sym typeface="Twentieth Century"/>
                </a:rPr>
                <a:t>, i.e., various kinds of assessments and inspections to ensure that they act in conformity with the law.</a:t>
              </a:r>
              <a:endParaRPr/>
            </a:p>
          </p:txBody>
        </p:sp>
        <p:sp>
          <p:nvSpPr>
            <p:cNvPr id="163" name="Google Shape;163;p7"/>
            <p:cNvSpPr/>
            <p:nvPr/>
          </p:nvSpPr>
          <p:spPr>
            <a:xfrm>
              <a:off x="5088661" y="7432"/>
              <a:ext cx="4092192" cy="3448005"/>
            </a:xfrm>
            <a:prstGeom prst="roundRect">
              <a:avLst>
                <a:gd fmla="val 10000" name="adj"/>
              </a:avLst>
            </a:prstGeom>
            <a:solidFill>
              <a:srgbClr val="335A74"/>
            </a:solidFill>
            <a:ln cap="flat" cmpd="sng" w="1587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4" name="Google Shape;164;p7"/>
            <p:cNvSpPr/>
            <p:nvPr/>
          </p:nvSpPr>
          <p:spPr>
            <a:xfrm>
              <a:off x="5543349" y="439386"/>
              <a:ext cx="4092192" cy="3448005"/>
            </a:xfrm>
            <a:prstGeom prst="roundRect">
              <a:avLst>
                <a:gd fmla="val 10000" name="adj"/>
              </a:avLst>
            </a:prstGeom>
            <a:solidFill>
              <a:schemeClr val="lt2">
                <a:alpha val="89803"/>
              </a:schemeClr>
            </a:solidFill>
            <a:ln cap="flat" cmpd="sng" w="15875">
              <a:solidFill>
                <a:srgbClr val="335A7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5" name="Google Shape;165;p7"/>
            <p:cNvSpPr txBox="1"/>
            <p:nvPr/>
          </p:nvSpPr>
          <p:spPr>
            <a:xfrm>
              <a:off x="5644338" y="540375"/>
              <a:ext cx="3890214" cy="3246027"/>
            </a:xfrm>
            <a:prstGeom prst="rect">
              <a:avLst/>
            </a:prstGeom>
            <a:noFill/>
            <a:ln>
              <a:noFill/>
            </a:ln>
          </p:spPr>
          <p:txBody>
            <a:bodyPr anchorCtr="0" anchor="ctr" bIns="68575" lIns="68575" spcFirstLastPara="1" rIns="68575" wrap="square" tIns="68575">
              <a:noAutofit/>
            </a:bodyPr>
            <a:lstStyle/>
            <a:p>
              <a:pPr indent="0" lvl="0" marL="0" marR="0" rtl="0" algn="ctr">
                <a:lnSpc>
                  <a:spcPct val="90000"/>
                </a:lnSpc>
                <a:spcBef>
                  <a:spcPts val="0"/>
                </a:spcBef>
                <a:spcAft>
                  <a:spcPts val="0"/>
                </a:spcAft>
                <a:buClr>
                  <a:schemeClr val="dk1"/>
                </a:buClr>
                <a:buSzPts val="1800"/>
                <a:buFont typeface="Twentieth Century"/>
                <a:buNone/>
              </a:pPr>
              <a:r>
                <a:rPr b="1" i="0" lang="en-US" sz="1800" u="none" cap="none" strike="noStrike">
                  <a:solidFill>
                    <a:schemeClr val="dk1"/>
                  </a:solidFill>
                  <a:latin typeface="Twentieth Century"/>
                  <a:ea typeface="Twentieth Century"/>
                  <a:cs typeface="Twentieth Century"/>
                  <a:sym typeface="Twentieth Century"/>
                </a:rPr>
                <a:t>Non-qualified trust service providers</a:t>
              </a:r>
              <a:endParaRPr/>
            </a:p>
            <a:p>
              <a:pPr indent="0" lvl="0" marL="0" marR="0" rtl="0" algn="just">
                <a:lnSpc>
                  <a:spcPct val="90000"/>
                </a:lnSpc>
                <a:spcBef>
                  <a:spcPts val="630"/>
                </a:spcBef>
                <a:spcAft>
                  <a:spcPts val="0"/>
                </a:spcAft>
                <a:buClr>
                  <a:schemeClr val="dk1"/>
                </a:buClr>
                <a:buSzPts val="1800"/>
                <a:buFont typeface="Twentieth Century"/>
                <a:buNone/>
              </a:pPr>
              <a:r>
                <a:rPr b="0" i="0" lang="en-US" sz="1800" u="none" cap="none" strike="noStrike">
                  <a:solidFill>
                    <a:schemeClr val="dk1"/>
                  </a:solidFill>
                  <a:latin typeface="Twentieth Century"/>
                  <a:ea typeface="Twentieth Century"/>
                  <a:cs typeface="Twentieth Century"/>
                  <a:sym typeface="Twentieth Century"/>
                </a:rPr>
                <a:t>Provide services such as issuance of advanced e-signatures. They are subject to a “light touch” and ex-post supervision. </a:t>
              </a:r>
              <a:endParaRPr/>
            </a:p>
          </p:txBody>
        </p:sp>
      </p:grpSp>
    </p:spTree>
  </p:cSld>
  <p:clrMapOvr>
    <a:masterClrMapping/>
  </p:clrMapOvr>
  <mc:AlternateContent>
    <mc:Choice Requires="p14">
      <p:transition spd="slow" p14:dur="1500">
        <p14:prism dir="l"/>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69" name="Shape 169"/>
        <p:cNvGrpSpPr/>
        <p:nvPr/>
      </p:nvGrpSpPr>
      <p:grpSpPr>
        <a:xfrm>
          <a:off x="0" y="0"/>
          <a:ext cx="0" cy="0"/>
          <a:chOff x="0" y="0"/>
          <a:chExt cx="0" cy="0"/>
        </a:xfrm>
      </p:grpSpPr>
      <p:sp>
        <p:nvSpPr>
          <p:cNvPr id="170" name="Google Shape;170;p8"/>
          <p:cNvSpPr/>
          <p:nvPr/>
        </p:nvSpPr>
        <p:spPr>
          <a:xfrm>
            <a:off x="0" y="0"/>
            <a:ext cx="4648199" cy="685800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wentieth Century"/>
              <a:ea typeface="Twentieth Century"/>
              <a:cs typeface="Twentieth Century"/>
              <a:sym typeface="Twentieth Century"/>
            </a:endParaRPr>
          </a:p>
        </p:txBody>
      </p:sp>
      <p:sp>
        <p:nvSpPr>
          <p:cNvPr id="171" name="Google Shape;171;p8"/>
          <p:cNvSpPr txBox="1"/>
          <p:nvPr>
            <p:ph type="title"/>
          </p:nvPr>
        </p:nvSpPr>
        <p:spPr>
          <a:xfrm>
            <a:off x="643468" y="643467"/>
            <a:ext cx="3415612" cy="5571066"/>
          </a:xfrm>
          <a:prstGeom prst="rect">
            <a:avLst/>
          </a:prstGeom>
          <a:noFill/>
          <a:ln>
            <a:noFill/>
          </a:ln>
        </p:spPr>
        <p:txBody>
          <a:bodyPr anchorCtr="0" anchor="ctr" bIns="45700" lIns="91425" spcFirstLastPara="1" rIns="91425" wrap="square" tIns="45700">
            <a:normAutofit/>
          </a:bodyPr>
          <a:lstStyle/>
          <a:p>
            <a:pPr indent="0" lvl="0" marL="0" rtl="0" algn="l">
              <a:lnSpc>
                <a:spcPct val="80000"/>
              </a:lnSpc>
              <a:spcBef>
                <a:spcPts val="0"/>
              </a:spcBef>
              <a:spcAft>
                <a:spcPts val="0"/>
              </a:spcAft>
              <a:buClr>
                <a:srgbClr val="FFFFFF"/>
              </a:buClr>
              <a:buSzPts val="5000"/>
              <a:buFont typeface="Twentieth Century"/>
              <a:buNone/>
            </a:pPr>
            <a:r>
              <a:rPr lang="en-US">
                <a:solidFill>
                  <a:srgbClr val="FFFFFF"/>
                </a:solidFill>
              </a:rPr>
              <a:t>SUPERVISORY FRAMEWORK</a:t>
            </a:r>
            <a:endParaRPr>
              <a:solidFill>
                <a:srgbClr val="FFFFFF"/>
              </a:solidFill>
            </a:endParaRPr>
          </a:p>
        </p:txBody>
      </p:sp>
      <p:grpSp>
        <p:nvGrpSpPr>
          <p:cNvPr id="172" name="Google Shape;172;p8"/>
          <p:cNvGrpSpPr/>
          <p:nvPr/>
        </p:nvGrpSpPr>
        <p:grpSpPr>
          <a:xfrm>
            <a:off x="5113867" y="643467"/>
            <a:ext cx="6637866" cy="5571065"/>
            <a:chOff x="0" y="0"/>
            <a:chExt cx="6637866" cy="5571065"/>
          </a:xfrm>
        </p:grpSpPr>
        <p:sp>
          <p:nvSpPr>
            <p:cNvPr id="173" name="Google Shape;173;p8"/>
            <p:cNvSpPr/>
            <p:nvPr/>
          </p:nvSpPr>
          <p:spPr>
            <a:xfrm>
              <a:off x="0" y="0"/>
              <a:ext cx="6637866" cy="2798839"/>
            </a:xfrm>
            <a:prstGeom prst="roundRect">
              <a:avLst>
                <a:gd fmla="val 16667" name="adj"/>
              </a:avLst>
            </a:prstGeom>
            <a:solidFill>
              <a:srgbClr val="2383C6"/>
            </a:solidFill>
            <a:ln cap="flat" cmpd="sng" w="1587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4" name="Google Shape;174;p8"/>
            <p:cNvSpPr txBox="1"/>
            <p:nvPr/>
          </p:nvSpPr>
          <p:spPr>
            <a:xfrm>
              <a:off x="136628" y="136628"/>
              <a:ext cx="6364610" cy="2525583"/>
            </a:xfrm>
            <a:prstGeom prst="rect">
              <a:avLst/>
            </a:prstGeom>
            <a:noFill/>
            <a:ln>
              <a:noFill/>
            </a:ln>
          </p:spPr>
          <p:txBody>
            <a:bodyPr anchorCtr="0" anchor="ctr" bIns="76200" lIns="76200" spcFirstLastPara="1" rIns="76200" wrap="square" tIns="76200">
              <a:noAutofit/>
            </a:bodyPr>
            <a:lstStyle/>
            <a:p>
              <a:pPr indent="0" lvl="0" marL="0" marR="0" rtl="0" algn="ctr">
                <a:lnSpc>
                  <a:spcPct val="90000"/>
                </a:lnSpc>
                <a:spcBef>
                  <a:spcPts val="0"/>
                </a:spcBef>
                <a:spcAft>
                  <a:spcPts val="0"/>
                </a:spcAft>
                <a:buClr>
                  <a:schemeClr val="lt1"/>
                </a:buClr>
                <a:buSzPts val="2000"/>
                <a:buFont typeface="Twentieth Century"/>
                <a:buNone/>
              </a:pPr>
              <a:r>
                <a:rPr b="1" i="0" lang="en-US" sz="2000" u="none" cap="none" strike="noStrike">
                  <a:solidFill>
                    <a:schemeClr val="lt1"/>
                  </a:solidFill>
                  <a:latin typeface="Twentieth Century"/>
                  <a:ea typeface="Twentieth Century"/>
                  <a:cs typeface="Twentieth Century"/>
                  <a:sym typeface="Twentieth Century"/>
                </a:rPr>
                <a:t>Supervisory body</a:t>
              </a:r>
              <a:r>
                <a:rPr b="0" i="0" lang="en-US" sz="1600" u="none" cap="none" strike="noStrike">
                  <a:solidFill>
                    <a:schemeClr val="lt1"/>
                  </a:solidFill>
                  <a:latin typeface="Twentieth Century"/>
                  <a:ea typeface="Twentieth Century"/>
                  <a:cs typeface="Twentieth Century"/>
                  <a:sym typeface="Twentieth Century"/>
                </a:rPr>
                <a:t> </a:t>
              </a:r>
              <a:endParaRPr/>
            </a:p>
            <a:p>
              <a:pPr indent="0" lvl="0" marL="0" marR="0" rtl="0" algn="ctr">
                <a:lnSpc>
                  <a:spcPct val="90000"/>
                </a:lnSpc>
                <a:spcBef>
                  <a:spcPts val="700"/>
                </a:spcBef>
                <a:spcAft>
                  <a:spcPts val="0"/>
                </a:spcAft>
                <a:buClr>
                  <a:schemeClr val="lt1"/>
                </a:buClr>
                <a:buSzPts val="1600"/>
                <a:buFont typeface="Twentieth Century"/>
                <a:buNone/>
              </a:pPr>
              <a:r>
                <a:rPr b="0" i="0" lang="en-US" sz="1600" u="none" cap="none" strike="noStrike">
                  <a:solidFill>
                    <a:schemeClr val="lt1"/>
                  </a:solidFill>
                  <a:latin typeface="Twentieth Century"/>
                  <a:ea typeface="Twentieth Century"/>
                  <a:cs typeface="Twentieth Century"/>
                  <a:sym typeface="Twentieth Century"/>
                </a:rPr>
                <a:t>Carries out: </a:t>
              </a:r>
              <a:endParaRPr/>
            </a:p>
            <a:p>
              <a:pPr indent="0" lvl="0" marL="0" marR="0" rtl="0" algn="ctr">
                <a:lnSpc>
                  <a:spcPct val="90000"/>
                </a:lnSpc>
                <a:spcBef>
                  <a:spcPts val="560"/>
                </a:spcBef>
                <a:spcAft>
                  <a:spcPts val="0"/>
                </a:spcAft>
                <a:buClr>
                  <a:schemeClr val="lt1"/>
                </a:buClr>
                <a:buSzPts val="1600"/>
                <a:buFont typeface="Twentieth Century"/>
                <a:buNone/>
              </a:pPr>
              <a:r>
                <a:rPr b="0" i="0" lang="en-US" sz="1600" u="none" cap="none" strike="noStrike">
                  <a:solidFill>
                    <a:schemeClr val="lt1"/>
                  </a:solidFill>
                  <a:latin typeface="Twentieth Century"/>
                  <a:ea typeface="Twentieth Century"/>
                  <a:cs typeface="Twentieth Century"/>
                  <a:sym typeface="Twentieth Century"/>
                </a:rPr>
                <a:t>(i) </a:t>
              </a:r>
              <a:r>
                <a:rPr b="1" i="0" lang="en-US" sz="1600" u="none" cap="none" strike="noStrike">
                  <a:solidFill>
                    <a:schemeClr val="lt1"/>
                  </a:solidFill>
                  <a:latin typeface="Twentieth Century"/>
                  <a:ea typeface="Twentieth Century"/>
                  <a:cs typeface="Twentieth Century"/>
                  <a:sym typeface="Twentieth Century"/>
                </a:rPr>
                <a:t>ex-ante supervision</a:t>
              </a:r>
              <a:r>
                <a:rPr b="0" i="0" lang="en-US" sz="1600" u="none" cap="none" strike="noStrike">
                  <a:solidFill>
                    <a:schemeClr val="lt1"/>
                  </a:solidFill>
                  <a:latin typeface="Twentieth Century"/>
                  <a:ea typeface="Twentieth Century"/>
                  <a:cs typeface="Twentieth Century"/>
                  <a:sym typeface="Twentieth Century"/>
                </a:rPr>
                <a:t>, i.e. granting of qualified status to trust service providers and ensuring that all the prerequisites for the provision of services are in place, and </a:t>
              </a:r>
              <a:endParaRPr/>
            </a:p>
            <a:p>
              <a:pPr indent="0" lvl="0" marL="0" marR="0" rtl="0" algn="ctr">
                <a:lnSpc>
                  <a:spcPct val="90000"/>
                </a:lnSpc>
                <a:spcBef>
                  <a:spcPts val="560"/>
                </a:spcBef>
                <a:spcAft>
                  <a:spcPts val="0"/>
                </a:spcAft>
                <a:buClr>
                  <a:schemeClr val="lt1"/>
                </a:buClr>
                <a:buSzPts val="1600"/>
                <a:buFont typeface="Twentieth Century"/>
                <a:buNone/>
              </a:pPr>
              <a:r>
                <a:rPr b="0" i="0" lang="en-US" sz="1600" u="none" cap="none" strike="noStrike">
                  <a:solidFill>
                    <a:schemeClr val="lt1"/>
                  </a:solidFill>
                  <a:latin typeface="Twentieth Century"/>
                  <a:ea typeface="Twentieth Century"/>
                  <a:cs typeface="Twentieth Century"/>
                  <a:sym typeface="Twentieth Century"/>
                </a:rPr>
                <a:t>(ii) </a:t>
              </a:r>
              <a:r>
                <a:rPr b="1" i="0" lang="en-US" sz="1600" u="none" cap="none" strike="noStrike">
                  <a:solidFill>
                    <a:schemeClr val="lt1"/>
                  </a:solidFill>
                  <a:latin typeface="Twentieth Century"/>
                  <a:ea typeface="Twentieth Century"/>
                  <a:cs typeface="Twentieth Century"/>
                  <a:sym typeface="Twentieth Century"/>
                </a:rPr>
                <a:t>ex-post supervision </a:t>
              </a:r>
              <a:r>
                <a:rPr b="0" i="0" lang="en-US" sz="1600" u="none" cap="none" strike="noStrike">
                  <a:solidFill>
                    <a:schemeClr val="lt1"/>
                  </a:solidFill>
                  <a:latin typeface="Twentieth Century"/>
                  <a:ea typeface="Twentieth Century"/>
                  <a:cs typeface="Twentieth Century"/>
                  <a:sym typeface="Twentieth Century"/>
                </a:rPr>
                <a:t>of both qualified and non-qualified trust service providers, i.e. various kinds of assessments and inspections to ensure that trust service providers act in conformity with the law.</a:t>
              </a:r>
              <a:endParaRPr/>
            </a:p>
          </p:txBody>
        </p:sp>
        <p:sp>
          <p:nvSpPr>
            <p:cNvPr id="175" name="Google Shape;175;p8"/>
            <p:cNvSpPr/>
            <p:nvPr/>
          </p:nvSpPr>
          <p:spPr>
            <a:xfrm>
              <a:off x="0" y="2785088"/>
              <a:ext cx="6637866" cy="1785963"/>
            </a:xfrm>
            <a:prstGeom prst="roundRect">
              <a:avLst>
                <a:gd fmla="val 16667" name="adj"/>
              </a:avLst>
            </a:prstGeom>
            <a:solidFill>
              <a:srgbClr val="25A6CD"/>
            </a:solidFill>
            <a:ln cap="flat" cmpd="sng" w="1587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6" name="Google Shape;176;p8"/>
            <p:cNvSpPr txBox="1"/>
            <p:nvPr/>
          </p:nvSpPr>
          <p:spPr>
            <a:xfrm>
              <a:off x="87184" y="2872272"/>
              <a:ext cx="6463498" cy="1611595"/>
            </a:xfrm>
            <a:prstGeom prst="rect">
              <a:avLst/>
            </a:prstGeom>
            <a:noFill/>
            <a:ln>
              <a:noFill/>
            </a:ln>
          </p:spPr>
          <p:txBody>
            <a:bodyPr anchorCtr="0" anchor="ctr" bIns="76200" lIns="76200" spcFirstLastPara="1" rIns="76200" wrap="square" tIns="76200">
              <a:noAutofit/>
            </a:bodyPr>
            <a:lstStyle/>
            <a:p>
              <a:pPr indent="0" lvl="0" marL="0" marR="0" rtl="0" algn="ctr">
                <a:lnSpc>
                  <a:spcPct val="90000"/>
                </a:lnSpc>
                <a:spcBef>
                  <a:spcPts val="0"/>
                </a:spcBef>
                <a:spcAft>
                  <a:spcPts val="0"/>
                </a:spcAft>
                <a:buClr>
                  <a:schemeClr val="lt1"/>
                </a:buClr>
                <a:buSzPts val="2000"/>
                <a:buFont typeface="Twentieth Century"/>
                <a:buNone/>
              </a:pPr>
              <a:r>
                <a:rPr b="1" i="0" lang="en-US" sz="2000" u="none" cap="none" strike="noStrike">
                  <a:solidFill>
                    <a:schemeClr val="lt1"/>
                  </a:solidFill>
                  <a:latin typeface="Twentieth Century"/>
                  <a:ea typeface="Twentieth Century"/>
                  <a:cs typeface="Twentieth Century"/>
                  <a:sym typeface="Twentieth Century"/>
                </a:rPr>
                <a:t>Conformity assessment body</a:t>
              </a:r>
              <a:endParaRPr/>
            </a:p>
            <a:p>
              <a:pPr indent="0" lvl="0" marL="0" marR="0" rtl="0" algn="ctr">
                <a:lnSpc>
                  <a:spcPct val="90000"/>
                </a:lnSpc>
                <a:spcBef>
                  <a:spcPts val="700"/>
                </a:spcBef>
                <a:spcAft>
                  <a:spcPts val="0"/>
                </a:spcAft>
                <a:buClr>
                  <a:schemeClr val="lt1"/>
                </a:buClr>
                <a:buSzPts val="1600"/>
                <a:buFont typeface="Twentieth Century"/>
                <a:buNone/>
              </a:pPr>
              <a:r>
                <a:rPr b="0" i="0" lang="en-US" sz="1600" u="none" cap="none" strike="noStrike">
                  <a:solidFill>
                    <a:schemeClr val="lt1"/>
                  </a:solidFill>
                  <a:latin typeface="Twentieth Century"/>
                  <a:ea typeface="Twentieth Century"/>
                  <a:cs typeface="Twentieth Century"/>
                  <a:sym typeface="Twentieth Century"/>
                </a:rPr>
                <a:t>Carries out conformity assessment of qualified trust service providers against pre-defined technical, functional, and organizational standards. The resulting conformity assessment reports are submitted to the supervisory body. </a:t>
              </a:r>
              <a:endParaRPr/>
            </a:p>
          </p:txBody>
        </p:sp>
        <p:sp>
          <p:nvSpPr>
            <p:cNvPr id="177" name="Google Shape;177;p8"/>
            <p:cNvSpPr/>
            <p:nvPr/>
          </p:nvSpPr>
          <p:spPr>
            <a:xfrm>
              <a:off x="0" y="4604361"/>
              <a:ext cx="6637866" cy="966704"/>
            </a:xfrm>
            <a:prstGeom prst="roundRect">
              <a:avLst>
                <a:gd fmla="val 16667" name="adj"/>
              </a:avLst>
            </a:prstGeom>
            <a:solidFill>
              <a:srgbClr val="25CCD6"/>
            </a:solidFill>
            <a:ln cap="flat" cmpd="sng" w="1587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8" name="Google Shape;178;p8"/>
            <p:cNvSpPr txBox="1"/>
            <p:nvPr/>
          </p:nvSpPr>
          <p:spPr>
            <a:xfrm>
              <a:off x="47191" y="4651552"/>
              <a:ext cx="6543484" cy="872322"/>
            </a:xfrm>
            <a:prstGeom prst="rect">
              <a:avLst/>
            </a:prstGeom>
            <a:noFill/>
            <a:ln>
              <a:noFill/>
            </a:ln>
          </p:spPr>
          <p:txBody>
            <a:bodyPr anchorCtr="0" anchor="ctr" bIns="53325" lIns="53325" spcFirstLastPara="1" rIns="53325" wrap="square" tIns="53325">
              <a:noAutofit/>
            </a:bodyPr>
            <a:lstStyle/>
            <a:p>
              <a:pPr indent="0" lvl="0" marL="0" marR="0" rtl="0" algn="ctr">
                <a:lnSpc>
                  <a:spcPct val="90000"/>
                </a:lnSpc>
                <a:spcBef>
                  <a:spcPts val="0"/>
                </a:spcBef>
                <a:spcAft>
                  <a:spcPts val="0"/>
                </a:spcAft>
                <a:buClr>
                  <a:schemeClr val="dk1"/>
                </a:buClr>
                <a:buSzPts val="1400"/>
                <a:buFont typeface="Twentieth Century"/>
                <a:buNone/>
              </a:pPr>
              <a:r>
                <a:t/>
              </a:r>
              <a:endParaRPr b="1" i="0" sz="1400" u="none" cap="none" strike="noStrike">
                <a:solidFill>
                  <a:schemeClr val="lt1"/>
                </a:solidFill>
                <a:latin typeface="Twentieth Century"/>
                <a:ea typeface="Twentieth Century"/>
                <a:cs typeface="Twentieth Century"/>
                <a:sym typeface="Twentieth Century"/>
              </a:endParaRPr>
            </a:p>
            <a:p>
              <a:pPr indent="0" lvl="0" marL="0" marR="0" rtl="0" algn="ctr">
                <a:lnSpc>
                  <a:spcPct val="90000"/>
                </a:lnSpc>
                <a:spcBef>
                  <a:spcPts val="490"/>
                </a:spcBef>
                <a:spcAft>
                  <a:spcPts val="0"/>
                </a:spcAft>
                <a:buClr>
                  <a:schemeClr val="lt1"/>
                </a:buClr>
                <a:buSzPts val="2000"/>
                <a:buFont typeface="Twentieth Century"/>
                <a:buNone/>
              </a:pPr>
              <a:r>
                <a:rPr b="1" i="0" lang="en-US" sz="2000" u="none" cap="none" strike="noStrike">
                  <a:solidFill>
                    <a:schemeClr val="lt1"/>
                  </a:solidFill>
                  <a:latin typeface="Twentieth Century"/>
                  <a:ea typeface="Twentieth Century"/>
                  <a:cs typeface="Twentieth Century"/>
                  <a:sym typeface="Twentieth Century"/>
                </a:rPr>
                <a:t>National accreditation body</a:t>
              </a:r>
              <a:r>
                <a:rPr b="0" i="0" lang="en-US" sz="2000" u="none" cap="none" strike="noStrike">
                  <a:solidFill>
                    <a:schemeClr val="lt1"/>
                  </a:solidFill>
                  <a:latin typeface="Twentieth Century"/>
                  <a:ea typeface="Twentieth Century"/>
                  <a:cs typeface="Twentieth Century"/>
                  <a:sym typeface="Twentieth Century"/>
                </a:rPr>
                <a:t> </a:t>
              </a:r>
              <a:endParaRPr/>
            </a:p>
            <a:p>
              <a:pPr indent="0" lvl="0" marL="0" marR="0" rtl="0" algn="ctr">
                <a:lnSpc>
                  <a:spcPct val="90000"/>
                </a:lnSpc>
                <a:spcBef>
                  <a:spcPts val="700"/>
                </a:spcBef>
                <a:spcAft>
                  <a:spcPts val="0"/>
                </a:spcAft>
                <a:buClr>
                  <a:schemeClr val="lt1"/>
                </a:buClr>
                <a:buSzPts val="1600"/>
                <a:buFont typeface="Twentieth Century"/>
                <a:buNone/>
              </a:pPr>
              <a:r>
                <a:rPr b="0" i="0" lang="en-US" sz="1600" u="none" cap="none" strike="noStrike">
                  <a:solidFill>
                    <a:schemeClr val="lt1"/>
                  </a:solidFill>
                  <a:latin typeface="Twentieth Century"/>
                  <a:ea typeface="Twentieth Century"/>
                  <a:cs typeface="Twentieth Century"/>
                  <a:sym typeface="Twentieth Century"/>
                </a:rPr>
                <a:t>Accredits conformity assessment bodies. </a:t>
              </a:r>
              <a:endParaRPr/>
            </a:p>
          </p:txBody>
        </p:sp>
      </p:grpSp>
    </p:spTree>
  </p:cSld>
  <p:clrMapOvr>
    <a:masterClrMapping/>
  </p:clrMapOvr>
  <mc:AlternateContent>
    <mc:Choice Requires="p14">
      <p:transition spd="slow" p14:dur="1500">
        <p14:prism dir="l"/>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82" name="Shape 182"/>
        <p:cNvGrpSpPr/>
        <p:nvPr/>
      </p:nvGrpSpPr>
      <p:grpSpPr>
        <a:xfrm>
          <a:off x="0" y="0"/>
          <a:ext cx="0" cy="0"/>
          <a:chOff x="0" y="0"/>
          <a:chExt cx="0" cy="0"/>
        </a:xfrm>
      </p:grpSpPr>
      <p:sp>
        <p:nvSpPr>
          <p:cNvPr id="183" name="Google Shape;183;p9"/>
          <p:cNvSpPr/>
          <p:nvPr/>
        </p:nvSpPr>
        <p:spPr>
          <a:xfrm>
            <a:off x="0" y="0"/>
            <a:ext cx="4648199" cy="685800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wentieth Century"/>
              <a:ea typeface="Twentieth Century"/>
              <a:cs typeface="Twentieth Century"/>
              <a:sym typeface="Twentieth Century"/>
            </a:endParaRPr>
          </a:p>
        </p:txBody>
      </p:sp>
      <p:sp>
        <p:nvSpPr>
          <p:cNvPr id="184" name="Google Shape;184;p9"/>
          <p:cNvSpPr txBox="1"/>
          <p:nvPr>
            <p:ph type="title"/>
          </p:nvPr>
        </p:nvSpPr>
        <p:spPr>
          <a:xfrm>
            <a:off x="643468" y="643467"/>
            <a:ext cx="3415612" cy="5571066"/>
          </a:xfrm>
          <a:prstGeom prst="rect">
            <a:avLst/>
          </a:prstGeom>
          <a:noFill/>
          <a:ln>
            <a:noFill/>
          </a:ln>
        </p:spPr>
        <p:txBody>
          <a:bodyPr anchorCtr="0" anchor="ctr" bIns="45700" lIns="91425" spcFirstLastPara="1" rIns="91425" wrap="square" tIns="45700">
            <a:normAutofit/>
          </a:bodyPr>
          <a:lstStyle/>
          <a:p>
            <a:pPr indent="0" lvl="0" marL="0" rtl="0" algn="l">
              <a:lnSpc>
                <a:spcPct val="80000"/>
              </a:lnSpc>
              <a:spcBef>
                <a:spcPts val="0"/>
              </a:spcBef>
              <a:spcAft>
                <a:spcPts val="0"/>
              </a:spcAft>
              <a:buClr>
                <a:srgbClr val="FFFFFF"/>
              </a:buClr>
              <a:buSzPts val="5000"/>
              <a:buFont typeface="Twentieth Century"/>
              <a:buNone/>
            </a:pPr>
            <a:r>
              <a:rPr lang="en-US">
                <a:solidFill>
                  <a:srgbClr val="FFFFFF"/>
                </a:solidFill>
              </a:rPr>
              <a:t>OTHER ELEMENTS OF EIDAS</a:t>
            </a:r>
            <a:endParaRPr>
              <a:solidFill>
                <a:srgbClr val="FFFFFF"/>
              </a:solidFill>
            </a:endParaRPr>
          </a:p>
        </p:txBody>
      </p:sp>
      <p:grpSp>
        <p:nvGrpSpPr>
          <p:cNvPr id="185" name="Google Shape;185;p9"/>
          <p:cNvGrpSpPr/>
          <p:nvPr/>
        </p:nvGrpSpPr>
        <p:grpSpPr>
          <a:xfrm>
            <a:off x="4859866" y="790302"/>
            <a:ext cx="6925733" cy="5311260"/>
            <a:chOff x="0" y="265369"/>
            <a:chExt cx="6925733" cy="5311260"/>
          </a:xfrm>
        </p:grpSpPr>
        <p:sp>
          <p:nvSpPr>
            <p:cNvPr id="186" name="Google Shape;186;p9"/>
            <p:cNvSpPr/>
            <p:nvPr/>
          </p:nvSpPr>
          <p:spPr>
            <a:xfrm>
              <a:off x="0" y="265369"/>
              <a:ext cx="6925733" cy="1733940"/>
            </a:xfrm>
            <a:prstGeom prst="roundRect">
              <a:avLst>
                <a:gd fmla="val 16667" name="adj"/>
              </a:avLst>
            </a:prstGeom>
            <a:solidFill>
              <a:srgbClr val="2383C6"/>
            </a:solidFill>
            <a:ln cap="flat" cmpd="sng" w="1587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7" name="Google Shape;187;p9"/>
            <p:cNvSpPr txBox="1"/>
            <p:nvPr/>
          </p:nvSpPr>
          <p:spPr>
            <a:xfrm>
              <a:off x="84644" y="350013"/>
              <a:ext cx="6756445" cy="1564652"/>
            </a:xfrm>
            <a:prstGeom prst="rect">
              <a:avLst/>
            </a:prstGeom>
            <a:noFill/>
            <a:ln>
              <a:noFill/>
            </a:ln>
          </p:spPr>
          <p:txBody>
            <a:bodyPr anchorCtr="0" anchor="ctr" bIns="72375" lIns="72375" spcFirstLastPara="1" rIns="72375" wrap="square" tIns="72375">
              <a:noAutofit/>
            </a:bodyPr>
            <a:lstStyle/>
            <a:p>
              <a:pPr indent="0" lvl="0" marL="0" marR="0" rtl="0" algn="l">
                <a:lnSpc>
                  <a:spcPct val="90000"/>
                </a:lnSpc>
                <a:spcBef>
                  <a:spcPts val="0"/>
                </a:spcBef>
                <a:spcAft>
                  <a:spcPts val="0"/>
                </a:spcAft>
                <a:buClr>
                  <a:schemeClr val="lt1"/>
                </a:buClr>
                <a:buSzPts val="1900"/>
                <a:buFont typeface="Twentieth Century"/>
                <a:buNone/>
              </a:pPr>
              <a:r>
                <a:rPr b="1" i="0" lang="en-US" sz="1900" u="none" cap="none" strike="noStrike">
                  <a:solidFill>
                    <a:schemeClr val="lt1"/>
                  </a:solidFill>
                  <a:latin typeface="Twentieth Century"/>
                  <a:ea typeface="Twentieth Century"/>
                  <a:cs typeface="Twentieth Century"/>
                  <a:sym typeface="Twentieth Century"/>
                </a:rPr>
                <a:t>‘electronic seal’ </a:t>
              </a:r>
              <a:r>
                <a:rPr b="0" i="0" lang="en-US" sz="1900" u="none" cap="none" strike="noStrike">
                  <a:solidFill>
                    <a:schemeClr val="lt1"/>
                  </a:solidFill>
                  <a:latin typeface="Twentieth Century"/>
                  <a:ea typeface="Twentieth Century"/>
                  <a:cs typeface="Twentieth Century"/>
                  <a:sym typeface="Twentieth Century"/>
                </a:rPr>
                <a:t>means data in electronic form, which is attached to or logically associated with other data in electronic form to ensure the latter’s origin and integrity (simple, advanced, qualified): Unlike an electronic signature, which can be associated both with natural and legal persons, an electronic seal is associated only with legal person. It can be generated automatically. </a:t>
              </a:r>
              <a:endParaRPr b="0" i="0" sz="1900" u="none" cap="none" strike="noStrike">
                <a:solidFill>
                  <a:schemeClr val="lt1"/>
                </a:solidFill>
                <a:latin typeface="Twentieth Century"/>
                <a:ea typeface="Twentieth Century"/>
                <a:cs typeface="Twentieth Century"/>
                <a:sym typeface="Twentieth Century"/>
              </a:endParaRPr>
            </a:p>
          </p:txBody>
        </p:sp>
        <p:sp>
          <p:nvSpPr>
            <p:cNvPr id="188" name="Google Shape;188;p9"/>
            <p:cNvSpPr/>
            <p:nvPr/>
          </p:nvSpPr>
          <p:spPr>
            <a:xfrm>
              <a:off x="0" y="2054030"/>
              <a:ext cx="6925733" cy="1733940"/>
            </a:xfrm>
            <a:prstGeom prst="roundRect">
              <a:avLst>
                <a:gd fmla="val 16667" name="adj"/>
              </a:avLst>
            </a:prstGeom>
            <a:solidFill>
              <a:srgbClr val="25A6CD"/>
            </a:solidFill>
            <a:ln cap="flat" cmpd="sng" w="1587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9" name="Google Shape;189;p9"/>
            <p:cNvSpPr txBox="1"/>
            <p:nvPr/>
          </p:nvSpPr>
          <p:spPr>
            <a:xfrm>
              <a:off x="84644" y="2138674"/>
              <a:ext cx="6756445" cy="1564652"/>
            </a:xfrm>
            <a:prstGeom prst="rect">
              <a:avLst/>
            </a:prstGeom>
            <a:noFill/>
            <a:ln>
              <a:noFill/>
            </a:ln>
          </p:spPr>
          <p:txBody>
            <a:bodyPr anchorCtr="0" anchor="ctr" bIns="72375" lIns="72375" spcFirstLastPara="1" rIns="72375" wrap="square" tIns="72375">
              <a:noAutofit/>
            </a:bodyPr>
            <a:lstStyle/>
            <a:p>
              <a:pPr indent="0" lvl="0" marL="0" marR="0" rtl="0" algn="l">
                <a:lnSpc>
                  <a:spcPct val="90000"/>
                </a:lnSpc>
                <a:spcBef>
                  <a:spcPts val="0"/>
                </a:spcBef>
                <a:spcAft>
                  <a:spcPts val="0"/>
                </a:spcAft>
                <a:buClr>
                  <a:schemeClr val="lt1"/>
                </a:buClr>
                <a:buSzPts val="1900"/>
                <a:buFont typeface="Twentieth Century"/>
                <a:buNone/>
              </a:pPr>
              <a:r>
                <a:rPr b="1" i="0" lang="en-US" sz="1900" u="none" cap="none" strike="noStrike">
                  <a:solidFill>
                    <a:schemeClr val="lt1"/>
                  </a:solidFill>
                  <a:latin typeface="Twentieth Century"/>
                  <a:ea typeface="Twentieth Century"/>
                  <a:cs typeface="Twentieth Century"/>
                  <a:sym typeface="Twentieth Century"/>
                </a:rPr>
                <a:t>‘electronic time stamp’ </a:t>
              </a:r>
              <a:r>
                <a:rPr b="0" i="0" lang="en-US" sz="1900" u="none" cap="none" strike="noStrike">
                  <a:solidFill>
                    <a:schemeClr val="lt1"/>
                  </a:solidFill>
                  <a:latin typeface="Twentieth Century"/>
                  <a:ea typeface="Twentieth Century"/>
                  <a:cs typeface="Twentieth Century"/>
                  <a:sym typeface="Twentieth Century"/>
                </a:rPr>
                <a:t>means data in electronic form which binds other data in electronic form to a particular time establishing evidence that the latter data existed at that time (simple, qualified)</a:t>
              </a:r>
              <a:endParaRPr b="0" i="0" sz="1900" u="none" cap="none" strike="noStrike">
                <a:solidFill>
                  <a:schemeClr val="lt1"/>
                </a:solidFill>
                <a:latin typeface="Twentieth Century"/>
                <a:ea typeface="Twentieth Century"/>
                <a:cs typeface="Twentieth Century"/>
                <a:sym typeface="Twentieth Century"/>
              </a:endParaRPr>
            </a:p>
          </p:txBody>
        </p:sp>
        <p:sp>
          <p:nvSpPr>
            <p:cNvPr id="190" name="Google Shape;190;p9"/>
            <p:cNvSpPr/>
            <p:nvPr/>
          </p:nvSpPr>
          <p:spPr>
            <a:xfrm>
              <a:off x="0" y="3842689"/>
              <a:ext cx="6925733" cy="1733940"/>
            </a:xfrm>
            <a:prstGeom prst="roundRect">
              <a:avLst>
                <a:gd fmla="val 16667" name="adj"/>
              </a:avLst>
            </a:prstGeom>
            <a:solidFill>
              <a:srgbClr val="25CCD6"/>
            </a:solidFill>
            <a:ln cap="flat" cmpd="sng" w="1587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1" name="Google Shape;191;p9"/>
            <p:cNvSpPr txBox="1"/>
            <p:nvPr/>
          </p:nvSpPr>
          <p:spPr>
            <a:xfrm>
              <a:off x="84644" y="3927333"/>
              <a:ext cx="6756445" cy="1564652"/>
            </a:xfrm>
            <a:prstGeom prst="rect">
              <a:avLst/>
            </a:prstGeom>
            <a:noFill/>
            <a:ln>
              <a:noFill/>
            </a:ln>
          </p:spPr>
          <p:txBody>
            <a:bodyPr anchorCtr="0" anchor="ctr" bIns="72375" lIns="72375" spcFirstLastPara="1" rIns="72375" wrap="square" tIns="72375">
              <a:noAutofit/>
            </a:bodyPr>
            <a:lstStyle/>
            <a:p>
              <a:pPr indent="0" lvl="0" marL="0" marR="0" rtl="0" algn="l">
                <a:lnSpc>
                  <a:spcPct val="90000"/>
                </a:lnSpc>
                <a:spcBef>
                  <a:spcPts val="0"/>
                </a:spcBef>
                <a:spcAft>
                  <a:spcPts val="0"/>
                </a:spcAft>
                <a:buClr>
                  <a:schemeClr val="lt1"/>
                </a:buClr>
                <a:buSzPts val="1900"/>
                <a:buFont typeface="Twentieth Century"/>
                <a:buNone/>
              </a:pPr>
              <a:r>
                <a:rPr b="1" i="0" lang="en-US" sz="1900" u="none" cap="none" strike="noStrike">
                  <a:solidFill>
                    <a:schemeClr val="lt1"/>
                  </a:solidFill>
                  <a:latin typeface="Twentieth Century"/>
                  <a:ea typeface="Twentieth Century"/>
                  <a:cs typeface="Twentieth Century"/>
                  <a:sym typeface="Twentieth Century"/>
                </a:rPr>
                <a:t>‘electronic registered delivery service’ </a:t>
              </a:r>
              <a:r>
                <a:rPr b="0" i="0" lang="en-US" sz="1900" u="none" cap="none" strike="noStrike">
                  <a:solidFill>
                    <a:schemeClr val="lt1"/>
                  </a:solidFill>
                  <a:latin typeface="Twentieth Century"/>
                  <a:ea typeface="Twentieth Century"/>
                  <a:cs typeface="Twentieth Century"/>
                  <a:sym typeface="Twentieth Century"/>
                </a:rPr>
                <a:t>means a service that makes it possible to transmit data between third parties by electronic means and provides evidence relating to the handling of the transmitted data, including proof of sending and receiving the data, and that protects transmitted data against the risk of loss, theft, damage or any unauthorised alterations (simple, qualified)</a:t>
              </a:r>
              <a:endParaRPr b="0" i="0" sz="1900" u="none" cap="none" strike="noStrike">
                <a:solidFill>
                  <a:schemeClr val="lt1"/>
                </a:solidFill>
                <a:latin typeface="Twentieth Century"/>
                <a:ea typeface="Twentieth Century"/>
                <a:cs typeface="Twentieth Century"/>
                <a:sym typeface="Twentieth Century"/>
              </a:endParaRPr>
            </a:p>
          </p:txBody>
        </p:sp>
      </p:grpSp>
    </p:spTree>
  </p:cSld>
  <p:clrMapOvr>
    <a:masterClrMapping/>
  </p:clrMapOvr>
  <mc:AlternateContent>
    <mc:Choice Requires="p14">
      <p:transition spd="slow" p14:dur="1500">
        <p14:prism dir="l"/>
      </p:transition>
    </mc:Choice>
    <mc:Fallback>
      <p:transition spd="slow">
        <p:fade/>
      </p:transition>
    </mc:Fallback>
  </mc:AlternateContent>
</p:sld>
</file>

<file path=ppt/theme/theme1.xml><?xml version="1.0" encoding="utf-8"?>
<a:theme xmlns:a="http://schemas.openxmlformats.org/drawingml/2006/main" xmlns:r="http://schemas.openxmlformats.org/officeDocument/2006/relationships" name="Integral">
  <a:themeElements>
    <a:clrScheme name="Integral">
      <a:dk1>
        <a:srgbClr val="000000"/>
      </a:dk1>
      <a:lt1>
        <a:srgbClr val="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2022-05-10T16:36:37Z</dcterms:created>
  <dc:creator>Svetozara Petkova</dc:creator>
</cp:coreProperties>
</file>